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1B01-FA47-4FAB-B266-31C544426C2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984-84C0-4A3F-A749-E22241009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TẬP HUẤN 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8915400" cy="3886200"/>
          </a:xfrm>
        </p:spPr>
        <p:txBody>
          <a:bodyPr>
            <a:noAutofit/>
          </a:bodyPr>
          <a:lstStyle/>
          <a:p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4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54864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2014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hính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2014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TẬP HUẤN </vt:lpstr>
      <vt:lpstr>Đức Chính, ngày 29 tháng 8 năm 2014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</dc:title>
  <dc:creator>trannamdt1</dc:creator>
  <cp:lastModifiedBy>trannamdt1</cp:lastModifiedBy>
  <cp:revision>3</cp:revision>
  <dcterms:created xsi:type="dcterms:W3CDTF">2014-08-29T08:24:26Z</dcterms:created>
  <dcterms:modified xsi:type="dcterms:W3CDTF">2014-08-29T08:51:59Z</dcterms:modified>
</cp:coreProperties>
</file>