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E1B01-FA47-4FAB-B266-31C544426C23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6984-84C0-4A3F-A749-E222410097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E1B01-FA47-4FAB-B266-31C544426C23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6984-84C0-4A3F-A749-E222410097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E1B01-FA47-4FAB-B266-31C544426C23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6984-84C0-4A3F-A749-E222410097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E1B01-FA47-4FAB-B266-31C544426C23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6984-84C0-4A3F-A749-E222410097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E1B01-FA47-4FAB-B266-31C544426C23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6984-84C0-4A3F-A749-E222410097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E1B01-FA47-4FAB-B266-31C544426C23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6984-84C0-4A3F-A749-E222410097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E1B01-FA47-4FAB-B266-31C544426C23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6984-84C0-4A3F-A749-E222410097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E1B01-FA47-4FAB-B266-31C544426C23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6984-84C0-4A3F-A749-E222410097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E1B01-FA47-4FAB-B266-31C544426C23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6984-84C0-4A3F-A749-E222410097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E1B01-FA47-4FAB-B266-31C544426C23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6984-84C0-4A3F-A749-E222410097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E1B01-FA47-4FAB-B266-31C544426C23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6984-84C0-4A3F-A749-E222410097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E1B01-FA47-4FAB-B266-31C544426C23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86984-84C0-4A3F-A749-E2224100977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81000"/>
            <a:ext cx="7772400" cy="1470025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TẬP HUẤN </a:t>
            </a:r>
            <a:endParaRPr lang="en-US" sz="9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057400"/>
            <a:ext cx="8915400" cy="3886200"/>
          </a:xfrm>
        </p:spPr>
        <p:txBody>
          <a:bodyPr>
            <a:noAutofit/>
          </a:bodyPr>
          <a:lstStyle/>
          <a:p>
            <a:r>
              <a:rPr lang="en-US" sz="47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4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7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4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7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7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4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7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4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7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4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7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7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7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4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7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7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4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7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4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7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4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7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4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7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7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biên</a:t>
            </a:r>
            <a:r>
              <a:rPr lang="en-US" sz="4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7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7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4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7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duyệt</a:t>
            </a:r>
            <a:r>
              <a:rPr lang="en-US" sz="4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7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4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7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4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47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19400" y="5486400"/>
            <a:ext cx="6477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29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2014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i="1" dirty="0" err="1" smtClean="0"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600" i="1" dirty="0" err="1" smtClean="0">
                <a:latin typeface="Times New Roman" pitchFamily="18" charset="0"/>
                <a:cs typeface="Times New Roman" pitchFamily="18" charset="0"/>
              </a:rPr>
              <a:t>hính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i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29 </a:t>
            </a:r>
            <a:r>
              <a:rPr lang="en-US" sz="3600" i="1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3600" i="1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2014</a:t>
            </a:r>
            <a:endParaRPr lang="en-US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42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TẬP HUẤN </vt:lpstr>
      <vt:lpstr>Đức Chính, ngày 29 tháng 8 năm 2014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TẬP HUẤN </dc:title>
  <dc:creator>trannamdt1</dc:creator>
  <cp:lastModifiedBy>trannamdt1</cp:lastModifiedBy>
  <cp:revision>3</cp:revision>
  <dcterms:created xsi:type="dcterms:W3CDTF">2014-08-29T08:24:26Z</dcterms:created>
  <dcterms:modified xsi:type="dcterms:W3CDTF">2014-08-29T08:51:59Z</dcterms:modified>
</cp:coreProperties>
</file>