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1"/>
    <p:sldMasterId id="2147483943" r:id="rId2"/>
    <p:sldMasterId id="2147483956" r:id="rId3"/>
    <p:sldMasterId id="2147483969" r:id="rId4"/>
    <p:sldMasterId id="2147483982" r:id="rId5"/>
  </p:sldMasterIdLst>
  <p:notesMasterIdLst>
    <p:notesMasterId r:id="rId38"/>
  </p:notesMasterIdLst>
  <p:handoutMasterIdLst>
    <p:handoutMasterId r:id="rId39"/>
  </p:handoutMasterIdLst>
  <p:sldIdLst>
    <p:sldId id="336" r:id="rId6"/>
    <p:sldId id="315" r:id="rId7"/>
    <p:sldId id="291" r:id="rId8"/>
    <p:sldId id="341" r:id="rId9"/>
    <p:sldId id="266" r:id="rId10"/>
    <p:sldId id="345" r:id="rId11"/>
    <p:sldId id="307" r:id="rId12"/>
    <p:sldId id="318" r:id="rId13"/>
    <p:sldId id="261" r:id="rId14"/>
    <p:sldId id="320" r:id="rId15"/>
    <p:sldId id="343" r:id="rId16"/>
    <p:sldId id="264" r:id="rId17"/>
    <p:sldId id="297" r:id="rId18"/>
    <p:sldId id="295" r:id="rId19"/>
    <p:sldId id="272" r:id="rId20"/>
    <p:sldId id="344" r:id="rId21"/>
    <p:sldId id="331" r:id="rId22"/>
    <p:sldId id="303" r:id="rId23"/>
    <p:sldId id="301" r:id="rId24"/>
    <p:sldId id="329" r:id="rId25"/>
    <p:sldId id="299" r:id="rId26"/>
    <p:sldId id="275" r:id="rId27"/>
    <p:sldId id="288" r:id="rId28"/>
    <p:sldId id="276" r:id="rId29"/>
    <p:sldId id="280" r:id="rId30"/>
    <p:sldId id="326" r:id="rId31"/>
    <p:sldId id="305" r:id="rId32"/>
    <p:sldId id="311" r:id="rId33"/>
    <p:sldId id="338" r:id="rId34"/>
    <p:sldId id="333" r:id="rId35"/>
    <p:sldId id="334" r:id="rId36"/>
    <p:sldId id="337" r:id="rId37"/>
  </p:sldIdLst>
  <p:sldSz cx="12801600" cy="7315200"/>
  <p:notesSz cx="6858000" cy="9144000"/>
  <p:custDataLst>
    <p:tags r:id="rId40"/>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6918" algn="l" rtl="0" fontAlgn="base">
      <a:spcBef>
        <a:spcPct val="0"/>
      </a:spcBef>
      <a:spcAft>
        <a:spcPct val="0"/>
      </a:spcAft>
      <a:defRPr sz="2400" kern="1200">
        <a:solidFill>
          <a:schemeClr val="tx1"/>
        </a:solidFill>
        <a:latin typeface="Times New Roman" pitchFamily="18" charset="0"/>
        <a:ea typeface="+mn-ea"/>
        <a:cs typeface="+mn-cs"/>
      </a:defRPr>
    </a:lvl2pPr>
    <a:lvl3pPr marL="913838" algn="l" rtl="0" fontAlgn="base">
      <a:spcBef>
        <a:spcPct val="0"/>
      </a:spcBef>
      <a:spcAft>
        <a:spcPct val="0"/>
      </a:spcAft>
      <a:defRPr sz="2400" kern="1200">
        <a:solidFill>
          <a:schemeClr val="tx1"/>
        </a:solidFill>
        <a:latin typeface="Times New Roman" pitchFamily="18" charset="0"/>
        <a:ea typeface="+mn-ea"/>
        <a:cs typeface="+mn-cs"/>
      </a:defRPr>
    </a:lvl3pPr>
    <a:lvl4pPr marL="1370756" algn="l" rtl="0" fontAlgn="base">
      <a:spcBef>
        <a:spcPct val="0"/>
      </a:spcBef>
      <a:spcAft>
        <a:spcPct val="0"/>
      </a:spcAft>
      <a:defRPr sz="2400" kern="1200">
        <a:solidFill>
          <a:schemeClr val="tx1"/>
        </a:solidFill>
        <a:latin typeface="Times New Roman" pitchFamily="18" charset="0"/>
        <a:ea typeface="+mn-ea"/>
        <a:cs typeface="+mn-cs"/>
      </a:defRPr>
    </a:lvl4pPr>
    <a:lvl5pPr marL="1827676" algn="l" rtl="0" fontAlgn="base">
      <a:spcBef>
        <a:spcPct val="0"/>
      </a:spcBef>
      <a:spcAft>
        <a:spcPct val="0"/>
      </a:spcAft>
      <a:defRPr sz="2400" kern="1200">
        <a:solidFill>
          <a:schemeClr val="tx1"/>
        </a:solidFill>
        <a:latin typeface="Times New Roman" pitchFamily="18" charset="0"/>
        <a:ea typeface="+mn-ea"/>
        <a:cs typeface="+mn-cs"/>
      </a:defRPr>
    </a:lvl5pPr>
    <a:lvl6pPr marL="2284592" algn="l" defTabSz="913838" rtl="0" eaLnBrk="1" latinLnBrk="0" hangingPunct="1">
      <a:defRPr sz="2400" kern="1200">
        <a:solidFill>
          <a:schemeClr val="tx1"/>
        </a:solidFill>
        <a:latin typeface="Times New Roman" pitchFamily="18" charset="0"/>
        <a:ea typeface="+mn-ea"/>
        <a:cs typeface="+mn-cs"/>
      </a:defRPr>
    </a:lvl6pPr>
    <a:lvl7pPr marL="2741510" algn="l" defTabSz="913838" rtl="0" eaLnBrk="1" latinLnBrk="0" hangingPunct="1">
      <a:defRPr sz="2400" kern="1200">
        <a:solidFill>
          <a:schemeClr val="tx1"/>
        </a:solidFill>
        <a:latin typeface="Times New Roman" pitchFamily="18" charset="0"/>
        <a:ea typeface="+mn-ea"/>
        <a:cs typeface="+mn-cs"/>
      </a:defRPr>
    </a:lvl7pPr>
    <a:lvl8pPr marL="3198429" algn="l" defTabSz="913838" rtl="0" eaLnBrk="1" latinLnBrk="0" hangingPunct="1">
      <a:defRPr sz="2400" kern="1200">
        <a:solidFill>
          <a:schemeClr val="tx1"/>
        </a:solidFill>
        <a:latin typeface="Times New Roman" pitchFamily="18" charset="0"/>
        <a:ea typeface="+mn-ea"/>
        <a:cs typeface="+mn-cs"/>
      </a:defRPr>
    </a:lvl8pPr>
    <a:lvl9pPr marL="3655346" algn="l" defTabSz="913838"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00"/>
    <a:srgbClr val="FF00FF"/>
    <a:srgbClr val="0066FF"/>
    <a:srgbClr val="FFFFCC"/>
    <a:srgbClr val="99FF33"/>
    <a:srgbClr val="FFFFFF"/>
    <a:srgbClr val="00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0" autoAdjust="0"/>
    <p:restoredTop sz="94982" autoAdjust="0"/>
  </p:normalViewPr>
  <p:slideViewPr>
    <p:cSldViewPr>
      <p:cViewPr varScale="1">
        <p:scale>
          <a:sx n="59" d="100"/>
          <a:sy n="59" d="100"/>
        </p:scale>
        <p:origin x="-72" y="-120"/>
      </p:cViewPr>
      <p:guideLst>
        <p:guide orient="horz" pos="2304"/>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vi-VN"/>
          </a:p>
        </p:txBody>
      </p:sp>
      <p:sp>
        <p:nvSpPr>
          <p:cNvPr id="552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AF38D022-A7E4-47C1-A8F4-21D57E6AFF5D}" type="datetime2">
              <a:rPr lang="vi-VN"/>
              <a:pPr>
                <a:defRPr/>
              </a:pPr>
              <a:t>Thứ Năm, 23 Tháng Ba 2017</a:t>
            </a:fld>
            <a:endParaRPr lang="vi-VN"/>
          </a:p>
        </p:txBody>
      </p:sp>
      <p:sp>
        <p:nvSpPr>
          <p:cNvPr id="553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vi-VN"/>
          </a:p>
        </p:txBody>
      </p:sp>
      <p:sp>
        <p:nvSpPr>
          <p:cNvPr id="553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1C39930D-47A7-4658-AEAE-524B130B28B7}" type="slidenum">
              <a:rPr lang="vi-VN"/>
              <a:pPr>
                <a:defRPr/>
              </a:pPr>
              <a:t>‹#›</a:t>
            </a:fld>
            <a:endParaRPr lang="vi-VN"/>
          </a:p>
        </p:txBody>
      </p:sp>
    </p:spTree>
    <p:extLst>
      <p:ext uri="{BB962C8B-B14F-4D97-AF65-F5344CB8AC3E}">
        <p14:creationId xmlns:p14="http://schemas.microsoft.com/office/powerpoint/2010/main" xmlns="" val="4186904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vi-VN"/>
          </a:p>
        </p:txBody>
      </p:sp>
      <p:sp>
        <p:nvSpPr>
          <p:cNvPr id="532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D9F9F980-2E8D-46F8-8000-32569CB543A4}" type="datetime2">
              <a:rPr lang="vi-VN"/>
              <a:pPr>
                <a:defRPr/>
              </a:pPr>
              <a:t>Thứ Năm, 23 Tháng Ba 2017</a:t>
            </a:fld>
            <a:endParaRPr lang="vi-VN"/>
          </a:p>
        </p:txBody>
      </p:sp>
      <p:sp>
        <p:nvSpPr>
          <p:cNvPr id="40964" name="Rectangle 4"/>
          <p:cNvSpPr>
            <a:spLocks noGrp="1" noRot="1" noChangeAspect="1" noChangeArrowheads="1" noTextEdit="1"/>
          </p:cNvSpPr>
          <p:nvPr>
            <p:ph type="sldImg" idx="2"/>
          </p:nvPr>
        </p:nvSpPr>
        <p:spPr bwMode="auto">
          <a:xfrm>
            <a:off x="428625" y="685800"/>
            <a:ext cx="600075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vi-VN" noProof="0" smtClean="0"/>
              <a:t>Click to edit Master text styles</a:t>
            </a:r>
          </a:p>
          <a:p>
            <a:pPr lvl="1"/>
            <a:r>
              <a:rPr lang="vi-VN" noProof="0" smtClean="0"/>
              <a:t>Second level</a:t>
            </a:r>
          </a:p>
          <a:p>
            <a:pPr lvl="2"/>
            <a:r>
              <a:rPr lang="vi-VN" noProof="0" smtClean="0"/>
              <a:t>Third level</a:t>
            </a:r>
          </a:p>
          <a:p>
            <a:pPr lvl="3"/>
            <a:r>
              <a:rPr lang="vi-VN" noProof="0" smtClean="0"/>
              <a:t>Fourth level</a:t>
            </a:r>
          </a:p>
          <a:p>
            <a:pPr lvl="4"/>
            <a:r>
              <a:rPr lang="vi-VN" noProof="0" smtClean="0"/>
              <a:t>Fifth level</a:t>
            </a:r>
          </a:p>
        </p:txBody>
      </p:sp>
      <p:sp>
        <p:nvSpPr>
          <p:cNvPr id="532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vi-VN"/>
          </a:p>
        </p:txBody>
      </p:sp>
      <p:sp>
        <p:nvSpPr>
          <p:cNvPr id="532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8FBC2216-11BF-4887-8BD3-85BF08C8C3E4}" type="slidenum">
              <a:rPr lang="vi-VN"/>
              <a:pPr>
                <a:defRPr/>
              </a:pPr>
              <a:t>‹#›</a:t>
            </a:fld>
            <a:endParaRPr lang="vi-VN"/>
          </a:p>
        </p:txBody>
      </p:sp>
    </p:spTree>
    <p:extLst>
      <p:ext uri="{BB962C8B-B14F-4D97-AF65-F5344CB8AC3E}">
        <p14:creationId xmlns:p14="http://schemas.microsoft.com/office/powerpoint/2010/main" xmlns="" val="146294957"/>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300" kern="1200">
        <a:solidFill>
          <a:schemeClr val="tx1"/>
        </a:solidFill>
        <a:latin typeface="Calibri" pitchFamily="34" charset="0"/>
        <a:ea typeface="+mn-ea"/>
        <a:cs typeface="+mn-cs"/>
      </a:defRPr>
    </a:lvl1pPr>
    <a:lvl2pPr marL="456918" algn="l" rtl="0" eaLnBrk="0" fontAlgn="base" hangingPunct="0">
      <a:spcBef>
        <a:spcPct val="30000"/>
      </a:spcBef>
      <a:spcAft>
        <a:spcPct val="0"/>
      </a:spcAft>
      <a:defRPr sz="1300" kern="1200">
        <a:solidFill>
          <a:schemeClr val="tx1"/>
        </a:solidFill>
        <a:latin typeface="Calibri" pitchFamily="34" charset="0"/>
        <a:ea typeface="+mn-ea"/>
        <a:cs typeface="+mn-cs"/>
      </a:defRPr>
    </a:lvl2pPr>
    <a:lvl3pPr marL="913838" algn="l" rtl="0" eaLnBrk="0" fontAlgn="base" hangingPunct="0">
      <a:spcBef>
        <a:spcPct val="30000"/>
      </a:spcBef>
      <a:spcAft>
        <a:spcPct val="0"/>
      </a:spcAft>
      <a:defRPr sz="1300" kern="1200">
        <a:solidFill>
          <a:schemeClr val="tx1"/>
        </a:solidFill>
        <a:latin typeface="Calibri" pitchFamily="34" charset="0"/>
        <a:ea typeface="+mn-ea"/>
        <a:cs typeface="+mn-cs"/>
      </a:defRPr>
    </a:lvl3pPr>
    <a:lvl4pPr marL="1370756" algn="l" rtl="0" eaLnBrk="0" fontAlgn="base" hangingPunct="0">
      <a:spcBef>
        <a:spcPct val="30000"/>
      </a:spcBef>
      <a:spcAft>
        <a:spcPct val="0"/>
      </a:spcAft>
      <a:defRPr sz="1300" kern="1200">
        <a:solidFill>
          <a:schemeClr val="tx1"/>
        </a:solidFill>
        <a:latin typeface="Calibri" pitchFamily="34" charset="0"/>
        <a:ea typeface="+mn-ea"/>
        <a:cs typeface="+mn-cs"/>
      </a:defRPr>
    </a:lvl4pPr>
    <a:lvl5pPr marL="1827676" algn="l" rtl="0" eaLnBrk="0" fontAlgn="base" hangingPunct="0">
      <a:spcBef>
        <a:spcPct val="30000"/>
      </a:spcBef>
      <a:spcAft>
        <a:spcPct val="0"/>
      </a:spcAft>
      <a:defRPr sz="1300" kern="1200">
        <a:solidFill>
          <a:schemeClr val="tx1"/>
        </a:solidFill>
        <a:latin typeface="Calibri" pitchFamily="34" charset="0"/>
        <a:ea typeface="+mn-ea"/>
        <a:cs typeface="+mn-cs"/>
      </a:defRPr>
    </a:lvl5pPr>
    <a:lvl6pPr marL="2284592" algn="l" defTabSz="913838" rtl="0" eaLnBrk="1" latinLnBrk="0" hangingPunct="1">
      <a:defRPr sz="1300" kern="1200">
        <a:solidFill>
          <a:schemeClr val="tx1"/>
        </a:solidFill>
        <a:latin typeface="+mn-lt"/>
        <a:ea typeface="+mn-ea"/>
        <a:cs typeface="+mn-cs"/>
      </a:defRPr>
    </a:lvl6pPr>
    <a:lvl7pPr marL="2741510" algn="l" defTabSz="913838" rtl="0" eaLnBrk="1" latinLnBrk="0" hangingPunct="1">
      <a:defRPr sz="1300" kern="1200">
        <a:solidFill>
          <a:schemeClr val="tx1"/>
        </a:solidFill>
        <a:latin typeface="+mn-lt"/>
        <a:ea typeface="+mn-ea"/>
        <a:cs typeface="+mn-cs"/>
      </a:defRPr>
    </a:lvl7pPr>
    <a:lvl8pPr marL="3198429" algn="l" defTabSz="913838" rtl="0" eaLnBrk="1" latinLnBrk="0" hangingPunct="1">
      <a:defRPr sz="1300" kern="1200">
        <a:solidFill>
          <a:schemeClr val="tx1"/>
        </a:solidFill>
        <a:latin typeface="+mn-lt"/>
        <a:ea typeface="+mn-ea"/>
        <a:cs typeface="+mn-cs"/>
      </a:defRPr>
    </a:lvl8pPr>
    <a:lvl9pPr marL="3655346" algn="l" defTabSz="91383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85800"/>
            <a:ext cx="60007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6CD338-E3A2-45F3-9554-D9470D42512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xmlns="" val="920033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E1D547C-0C96-4AD2-B1F0-32195734763A}" type="datetime2">
              <a:rPr lang="vi-VN" sz="1200" smtClean="0"/>
              <a:pPr/>
              <a:t>Thứ Năm, 23 Tháng Ba 2017</a:t>
            </a:fld>
            <a:endParaRPr lang="vi-VN" sz="1200" smtClean="0"/>
          </a:p>
        </p:txBody>
      </p:sp>
      <p:sp>
        <p:nvSpPr>
          <p:cNvPr id="44035" name="Rectangle 2"/>
          <p:cNvSpPr>
            <a:spLocks noGrp="1" noRot="1" noChangeAspect="1" noChangeArrowheads="1" noTextEdit="1"/>
          </p:cNvSpPr>
          <p:nvPr>
            <p:ph type="sldImg"/>
          </p:nvPr>
        </p:nvSpPr>
        <p:spPr>
          <a:xfrm>
            <a:off x="428625" y="685800"/>
            <a:ext cx="6000750" cy="34290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vi-V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D306228-B4FC-45A6-9E86-0C505072E4EC}" type="datetime2">
              <a:rPr lang="vi-VN" sz="1200" smtClean="0"/>
              <a:pPr/>
              <a:t>Thứ Năm, 23 Tháng Ba 2017</a:t>
            </a:fld>
            <a:endParaRPr lang="vi-VN" sz="1200" smtClean="0"/>
          </a:p>
        </p:txBody>
      </p:sp>
      <p:sp>
        <p:nvSpPr>
          <p:cNvPr id="45059" name="Rectangle 2"/>
          <p:cNvSpPr>
            <a:spLocks noGrp="1" noRot="1" noChangeAspect="1" noChangeArrowheads="1" noTextEdit="1"/>
          </p:cNvSpPr>
          <p:nvPr>
            <p:ph type="sldImg"/>
          </p:nvPr>
        </p:nvSpPr>
        <p:spPr>
          <a:xfrm>
            <a:off x="428625" y="685800"/>
            <a:ext cx="600075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vi-V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0AA7013-C610-40FB-8246-A06388F1E6FA}" type="datetime2">
              <a:rPr lang="vi-VN" sz="1200" smtClean="0"/>
              <a:pPr/>
              <a:t>Thứ Năm, 23 Tháng Ba 2017</a:t>
            </a:fld>
            <a:endParaRPr lang="vi-VN" sz="1200" smtClean="0"/>
          </a:p>
        </p:txBody>
      </p:sp>
      <p:sp>
        <p:nvSpPr>
          <p:cNvPr id="46083" name="Rectangle 2"/>
          <p:cNvSpPr>
            <a:spLocks noGrp="1" noRot="1" noChangeAspect="1" noChangeArrowheads="1" noTextEdit="1"/>
          </p:cNvSpPr>
          <p:nvPr>
            <p:ph type="sldImg"/>
          </p:nvPr>
        </p:nvSpPr>
        <p:spPr>
          <a:xfrm>
            <a:off x="428625" y="685800"/>
            <a:ext cx="600075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vi-V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428625" y="685800"/>
            <a:ext cx="6000750" cy="3429000"/>
          </a:xfrm>
          <a:ln/>
        </p:spPr>
      </p:sp>
      <p:sp>
        <p:nvSpPr>
          <p:cNvPr id="471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4710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8D7F694-BD67-4C96-BD06-E1067A1FF658}" type="datetime2">
              <a:rPr lang="vi-VN" sz="1200" smtClean="0"/>
              <a:pPr/>
              <a:t>Thứ Năm, 23 Tháng Ba 2017</a:t>
            </a:fld>
            <a:endParaRPr lang="vi-VN" sz="1200" smtClean="0"/>
          </a:p>
        </p:txBody>
      </p:sp>
      <p:sp>
        <p:nvSpPr>
          <p:cNvPr id="4710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4D1ECF5-3B39-49B9-96A3-81D5BEFC491B}" type="slidenum">
              <a:rPr lang="vi-VN" sz="1200" smtClean="0"/>
              <a:pPr/>
              <a:t>22</a:t>
            </a:fld>
            <a:endParaRPr lang="vi-VN"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85800"/>
            <a:ext cx="60007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6CD338-E3A2-45F3-9554-D9470D42512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xmlns="" val="2528664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272462"/>
            <a:ext cx="10881360" cy="156802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240" y="4145280"/>
            <a:ext cx="8961120" cy="1869440"/>
          </a:xfrm>
        </p:spPr>
        <p:txBody>
          <a:bodyPr/>
          <a:lstStyle>
            <a:lvl1pPr marL="0" indent="0" algn="ctr">
              <a:buNone/>
              <a:defRPr>
                <a:solidFill>
                  <a:schemeClr val="tx1">
                    <a:tint val="75000"/>
                  </a:schemeClr>
                </a:solidFill>
              </a:defRPr>
            </a:lvl1pPr>
            <a:lvl2pPr marL="456918" indent="0" algn="ctr">
              <a:buNone/>
              <a:defRPr>
                <a:solidFill>
                  <a:schemeClr val="tx1">
                    <a:tint val="75000"/>
                  </a:schemeClr>
                </a:solidFill>
              </a:defRPr>
            </a:lvl2pPr>
            <a:lvl3pPr marL="913838" indent="0" algn="ctr">
              <a:buNone/>
              <a:defRPr>
                <a:solidFill>
                  <a:schemeClr val="tx1">
                    <a:tint val="75000"/>
                  </a:schemeClr>
                </a:solidFill>
              </a:defRPr>
            </a:lvl3pPr>
            <a:lvl4pPr marL="1370756" indent="0" algn="ctr">
              <a:buNone/>
              <a:defRPr>
                <a:solidFill>
                  <a:schemeClr val="tx1">
                    <a:tint val="75000"/>
                  </a:schemeClr>
                </a:solidFill>
              </a:defRPr>
            </a:lvl4pPr>
            <a:lvl5pPr marL="1827676" indent="0" algn="ctr">
              <a:buNone/>
              <a:defRPr>
                <a:solidFill>
                  <a:schemeClr val="tx1">
                    <a:tint val="75000"/>
                  </a:schemeClr>
                </a:solidFill>
              </a:defRPr>
            </a:lvl5pPr>
            <a:lvl6pPr marL="2284592" indent="0" algn="ctr">
              <a:buNone/>
              <a:defRPr>
                <a:solidFill>
                  <a:schemeClr val="tx1">
                    <a:tint val="75000"/>
                  </a:schemeClr>
                </a:solidFill>
              </a:defRPr>
            </a:lvl6pPr>
            <a:lvl7pPr marL="2741510" indent="0" algn="ctr">
              <a:buNone/>
              <a:defRPr>
                <a:solidFill>
                  <a:schemeClr val="tx1">
                    <a:tint val="75000"/>
                  </a:schemeClr>
                </a:solidFill>
              </a:defRPr>
            </a:lvl7pPr>
            <a:lvl8pPr marL="3198429" indent="0" algn="ctr">
              <a:buNone/>
              <a:defRPr>
                <a:solidFill>
                  <a:schemeClr val="tx1">
                    <a:tint val="75000"/>
                  </a:schemeClr>
                </a:solidFill>
              </a:defRPr>
            </a:lvl8pPr>
            <a:lvl9pPr marL="365534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79D531-E13D-471B-87E9-685208A665A9}" type="datetime2">
              <a:rPr lang="vi-VN"/>
              <a:pPr>
                <a:defRPr/>
              </a:pPr>
              <a:t>Thứ Năm, 23 Tháng Ba 2017</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79A4C52A-922E-46BA-8D48-44249A692043}" type="slidenum">
              <a:rPr lang="en-US"/>
              <a:pPr>
                <a:defRPr/>
              </a:pPr>
              <a:t>‹#›</a:t>
            </a:fld>
            <a:endParaRPr lang="en-US"/>
          </a:p>
        </p:txBody>
      </p:sp>
    </p:spTree>
    <p:extLst>
      <p:ext uri="{BB962C8B-B14F-4D97-AF65-F5344CB8AC3E}">
        <p14:creationId xmlns:p14="http://schemas.microsoft.com/office/powerpoint/2010/main" xmlns="" val="4243654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FF0DDE-A55B-4366-AAAE-D77C73C358B2}" type="datetime2">
              <a:rPr lang="vi-VN"/>
              <a:pPr>
                <a:defRPr/>
              </a:pPr>
              <a:t>Thứ Năm, 23 Tháng Ba 2017</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7B9DFBA3-8CD8-40F5-AA68-07E6A2329AAC}" type="slidenum">
              <a:rPr lang="en-US"/>
              <a:pPr>
                <a:defRPr/>
              </a:pPr>
              <a:t>‹#›</a:t>
            </a:fld>
            <a:endParaRPr lang="en-US"/>
          </a:p>
        </p:txBody>
      </p:sp>
    </p:spTree>
    <p:extLst>
      <p:ext uri="{BB962C8B-B14F-4D97-AF65-F5344CB8AC3E}">
        <p14:creationId xmlns:p14="http://schemas.microsoft.com/office/powerpoint/2010/main" xmlns="" val="1076239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160" y="292956"/>
            <a:ext cx="2880360" cy="62416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0080" y="292956"/>
            <a:ext cx="8427720" cy="6241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F5513A-5DB1-4432-8985-3AE5275F76DB}" type="datetime2">
              <a:rPr lang="vi-VN"/>
              <a:pPr>
                <a:defRPr/>
              </a:pPr>
              <a:t>Thứ Năm, 23 Tháng Ba 2017</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7D3931AC-AFC8-4F19-9D7D-8633FE3BC4C0}" type="slidenum">
              <a:rPr lang="en-US"/>
              <a:pPr>
                <a:defRPr/>
              </a:pPr>
              <a:t>‹#›</a:t>
            </a:fld>
            <a:endParaRPr lang="en-US"/>
          </a:p>
        </p:txBody>
      </p:sp>
    </p:spTree>
    <p:extLst>
      <p:ext uri="{BB962C8B-B14F-4D97-AF65-F5344CB8AC3E}">
        <p14:creationId xmlns:p14="http://schemas.microsoft.com/office/powerpoint/2010/main" xmlns="" val="3182484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40080" y="292956"/>
            <a:ext cx="11521440" cy="62416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503C21AD-D739-4700-82E5-B87ECAAA1BFA}" type="datetime2">
              <a:rPr lang="vi-VN"/>
              <a:pPr>
                <a:defRPr/>
              </a:pPr>
              <a:t>Thứ Năm, 23 Tháng Ba 2017</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1A0937E1-A3C8-497C-93F9-A16CD186092D}" type="slidenum">
              <a:rPr lang="en-US"/>
              <a:pPr>
                <a:defRPr/>
              </a:pPr>
              <a:t>‹#›</a:t>
            </a:fld>
            <a:endParaRPr lang="en-US"/>
          </a:p>
        </p:txBody>
      </p:sp>
    </p:spTree>
    <p:extLst>
      <p:ext uri="{BB962C8B-B14F-4D97-AF65-F5344CB8AC3E}">
        <p14:creationId xmlns:p14="http://schemas.microsoft.com/office/powerpoint/2010/main" xmlns="" val="3104735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272459"/>
            <a:ext cx="10881360" cy="156802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240" y="4145280"/>
            <a:ext cx="8961120" cy="1869440"/>
          </a:xfrm>
        </p:spPr>
        <p:txBody>
          <a:bodyPr/>
          <a:lstStyle>
            <a:lvl1pPr marL="0" indent="0" algn="ctr">
              <a:buNone/>
              <a:defRPr>
                <a:solidFill>
                  <a:schemeClr val="tx1">
                    <a:tint val="75000"/>
                  </a:schemeClr>
                </a:solidFill>
              </a:defRPr>
            </a:lvl1pPr>
            <a:lvl2pPr marL="574451" indent="0" algn="ctr">
              <a:buNone/>
              <a:defRPr>
                <a:solidFill>
                  <a:schemeClr val="tx1">
                    <a:tint val="75000"/>
                  </a:schemeClr>
                </a:solidFill>
              </a:defRPr>
            </a:lvl2pPr>
            <a:lvl3pPr marL="1148903" indent="0" algn="ctr">
              <a:buNone/>
              <a:defRPr>
                <a:solidFill>
                  <a:schemeClr val="tx1">
                    <a:tint val="75000"/>
                  </a:schemeClr>
                </a:solidFill>
              </a:defRPr>
            </a:lvl3pPr>
            <a:lvl4pPr marL="1723355" indent="0" algn="ctr">
              <a:buNone/>
              <a:defRPr>
                <a:solidFill>
                  <a:schemeClr val="tx1">
                    <a:tint val="75000"/>
                  </a:schemeClr>
                </a:solidFill>
              </a:defRPr>
            </a:lvl4pPr>
            <a:lvl5pPr marL="2297803" indent="0" algn="ctr">
              <a:buNone/>
              <a:defRPr>
                <a:solidFill>
                  <a:schemeClr val="tx1">
                    <a:tint val="75000"/>
                  </a:schemeClr>
                </a:solidFill>
              </a:defRPr>
            </a:lvl5pPr>
            <a:lvl6pPr marL="2872256" indent="0" algn="ctr">
              <a:buNone/>
              <a:defRPr>
                <a:solidFill>
                  <a:schemeClr val="tx1">
                    <a:tint val="75000"/>
                  </a:schemeClr>
                </a:solidFill>
              </a:defRPr>
            </a:lvl6pPr>
            <a:lvl7pPr marL="3446707" indent="0" algn="ctr">
              <a:buNone/>
              <a:defRPr>
                <a:solidFill>
                  <a:schemeClr val="tx1">
                    <a:tint val="75000"/>
                  </a:schemeClr>
                </a:solidFill>
              </a:defRPr>
            </a:lvl7pPr>
            <a:lvl8pPr marL="4021159" indent="0" algn="ctr">
              <a:buNone/>
              <a:defRPr>
                <a:solidFill>
                  <a:schemeClr val="tx1">
                    <a:tint val="75000"/>
                  </a:schemeClr>
                </a:solidFill>
              </a:defRPr>
            </a:lvl8pPr>
            <a:lvl9pPr marL="45956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9261699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00213723"/>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700697"/>
            <a:ext cx="10881360" cy="1452880"/>
          </a:xfrm>
        </p:spPr>
        <p:txBody>
          <a:bodyPr anchor="t"/>
          <a:lstStyle>
            <a:lvl1pPr algn="l">
              <a:defRPr sz="5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3100500"/>
            <a:ext cx="10881360" cy="1600199"/>
          </a:xfrm>
        </p:spPr>
        <p:txBody>
          <a:bodyPr anchor="b"/>
          <a:lstStyle>
            <a:lvl1pPr marL="0" indent="0">
              <a:buNone/>
              <a:defRPr sz="2500">
                <a:solidFill>
                  <a:schemeClr val="tx1">
                    <a:tint val="75000"/>
                  </a:schemeClr>
                </a:solidFill>
              </a:defRPr>
            </a:lvl1pPr>
            <a:lvl2pPr marL="574451" indent="0">
              <a:buNone/>
              <a:defRPr sz="2300">
                <a:solidFill>
                  <a:schemeClr val="tx1">
                    <a:tint val="75000"/>
                  </a:schemeClr>
                </a:solidFill>
              </a:defRPr>
            </a:lvl2pPr>
            <a:lvl3pPr marL="1148903" indent="0">
              <a:buNone/>
              <a:defRPr sz="2000">
                <a:solidFill>
                  <a:schemeClr val="tx1">
                    <a:tint val="75000"/>
                  </a:schemeClr>
                </a:solidFill>
              </a:defRPr>
            </a:lvl3pPr>
            <a:lvl4pPr marL="1723355" indent="0">
              <a:buNone/>
              <a:defRPr sz="1800">
                <a:solidFill>
                  <a:schemeClr val="tx1">
                    <a:tint val="75000"/>
                  </a:schemeClr>
                </a:solidFill>
              </a:defRPr>
            </a:lvl4pPr>
            <a:lvl5pPr marL="2297803" indent="0">
              <a:buNone/>
              <a:defRPr sz="1800">
                <a:solidFill>
                  <a:schemeClr val="tx1">
                    <a:tint val="75000"/>
                  </a:schemeClr>
                </a:solidFill>
              </a:defRPr>
            </a:lvl5pPr>
            <a:lvl6pPr marL="2872256" indent="0">
              <a:buNone/>
              <a:defRPr sz="1800">
                <a:solidFill>
                  <a:schemeClr val="tx1">
                    <a:tint val="75000"/>
                  </a:schemeClr>
                </a:solidFill>
              </a:defRPr>
            </a:lvl6pPr>
            <a:lvl7pPr marL="3446707" indent="0">
              <a:buNone/>
              <a:defRPr sz="1800">
                <a:solidFill>
                  <a:schemeClr val="tx1">
                    <a:tint val="75000"/>
                  </a:schemeClr>
                </a:solidFill>
              </a:defRPr>
            </a:lvl7pPr>
            <a:lvl8pPr marL="4021159" indent="0">
              <a:buNone/>
              <a:defRPr sz="1800">
                <a:solidFill>
                  <a:schemeClr val="tx1">
                    <a:tint val="75000"/>
                  </a:schemeClr>
                </a:solidFill>
              </a:defRPr>
            </a:lvl8pPr>
            <a:lvl9pPr marL="4595609" indent="0">
              <a:buNone/>
              <a:defRPr sz="1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4057008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0080" y="1706880"/>
            <a:ext cx="5654040" cy="4827694"/>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7480" y="1706880"/>
            <a:ext cx="5654040" cy="4827694"/>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3301414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40080" y="1637458"/>
            <a:ext cx="5656263" cy="682413"/>
          </a:xfrm>
        </p:spPr>
        <p:txBody>
          <a:bodyPr anchor="b"/>
          <a:lstStyle>
            <a:lvl1pPr marL="0" indent="0">
              <a:buNone/>
              <a:defRPr sz="3000" b="1"/>
            </a:lvl1pPr>
            <a:lvl2pPr marL="574451" indent="0">
              <a:buNone/>
              <a:defRPr sz="2500" b="1"/>
            </a:lvl2pPr>
            <a:lvl3pPr marL="1148903" indent="0">
              <a:buNone/>
              <a:defRPr sz="2300" b="1"/>
            </a:lvl3pPr>
            <a:lvl4pPr marL="1723355" indent="0">
              <a:buNone/>
              <a:defRPr sz="2000" b="1"/>
            </a:lvl4pPr>
            <a:lvl5pPr marL="2297803" indent="0">
              <a:buNone/>
              <a:defRPr sz="2000" b="1"/>
            </a:lvl5pPr>
            <a:lvl6pPr marL="2872256" indent="0">
              <a:buNone/>
              <a:defRPr sz="2000" b="1"/>
            </a:lvl6pPr>
            <a:lvl7pPr marL="3446707" indent="0">
              <a:buNone/>
              <a:defRPr sz="2000" b="1"/>
            </a:lvl7pPr>
            <a:lvl8pPr marL="4021159" indent="0">
              <a:buNone/>
              <a:defRPr sz="2000" b="1"/>
            </a:lvl8pPr>
            <a:lvl9pPr marL="4595609"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40080" y="2319871"/>
            <a:ext cx="5656263" cy="4214707"/>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3043" y="1637458"/>
            <a:ext cx="5658485" cy="682413"/>
          </a:xfrm>
        </p:spPr>
        <p:txBody>
          <a:bodyPr anchor="b"/>
          <a:lstStyle>
            <a:lvl1pPr marL="0" indent="0">
              <a:buNone/>
              <a:defRPr sz="3000" b="1"/>
            </a:lvl1pPr>
            <a:lvl2pPr marL="574451" indent="0">
              <a:buNone/>
              <a:defRPr sz="2500" b="1"/>
            </a:lvl2pPr>
            <a:lvl3pPr marL="1148903" indent="0">
              <a:buNone/>
              <a:defRPr sz="2300" b="1"/>
            </a:lvl3pPr>
            <a:lvl4pPr marL="1723355" indent="0">
              <a:buNone/>
              <a:defRPr sz="2000" b="1"/>
            </a:lvl4pPr>
            <a:lvl5pPr marL="2297803" indent="0">
              <a:buNone/>
              <a:defRPr sz="2000" b="1"/>
            </a:lvl5pPr>
            <a:lvl6pPr marL="2872256" indent="0">
              <a:buNone/>
              <a:defRPr sz="2000" b="1"/>
            </a:lvl6pPr>
            <a:lvl7pPr marL="3446707" indent="0">
              <a:buNone/>
              <a:defRPr sz="2000" b="1"/>
            </a:lvl7pPr>
            <a:lvl8pPr marL="4021159" indent="0">
              <a:buNone/>
              <a:defRPr sz="2000" b="1"/>
            </a:lvl8pPr>
            <a:lvl9pPr marL="4595609"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503043" y="2319871"/>
            <a:ext cx="5658485" cy="4214707"/>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3222448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1223544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3676108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9D89419-8A9A-40C1-BBAB-29CDDDD961CA}" type="datetime2">
              <a:rPr lang="vi-VN"/>
              <a:pPr>
                <a:defRPr/>
              </a:pPr>
              <a:t>Thứ Năm, 23 Tháng Ba 2017</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79C492F1-ABB7-4644-889A-8152F8D75EE0}" type="slidenum">
              <a:rPr lang="en-US"/>
              <a:pPr>
                <a:defRPr/>
              </a:pPr>
              <a:t>‹#›</a:t>
            </a:fld>
            <a:endParaRPr lang="en-US"/>
          </a:p>
        </p:txBody>
      </p:sp>
    </p:spTree>
    <p:extLst>
      <p:ext uri="{BB962C8B-B14F-4D97-AF65-F5344CB8AC3E}">
        <p14:creationId xmlns:p14="http://schemas.microsoft.com/office/powerpoint/2010/main" xmlns="" val="4027331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2" y="291253"/>
            <a:ext cx="4211638" cy="1239520"/>
          </a:xfrm>
        </p:spPr>
        <p:txBody>
          <a:bodyPr anchor="b"/>
          <a:lstStyle>
            <a:lvl1pPr algn="l">
              <a:defRPr sz="2500" b="1"/>
            </a:lvl1pPr>
          </a:lstStyle>
          <a:p>
            <a:r>
              <a:rPr lang="en-US" smtClean="0"/>
              <a:t>Click to edit Master title style</a:t>
            </a:r>
            <a:endParaRPr lang="en-US"/>
          </a:p>
        </p:txBody>
      </p:sp>
      <p:sp>
        <p:nvSpPr>
          <p:cNvPr id="3" name="Content Placeholder 2"/>
          <p:cNvSpPr>
            <a:spLocks noGrp="1"/>
          </p:cNvSpPr>
          <p:nvPr>
            <p:ph idx="1"/>
          </p:nvPr>
        </p:nvSpPr>
        <p:spPr>
          <a:xfrm>
            <a:off x="5005070" y="291259"/>
            <a:ext cx="7156450" cy="6243321"/>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40082" y="1530779"/>
            <a:ext cx="4211638" cy="5003801"/>
          </a:xfrm>
        </p:spPr>
        <p:txBody>
          <a:bodyPr/>
          <a:lstStyle>
            <a:lvl1pPr marL="0" indent="0">
              <a:buNone/>
              <a:defRPr sz="1800"/>
            </a:lvl1pPr>
            <a:lvl2pPr marL="574451" indent="0">
              <a:buNone/>
              <a:defRPr sz="1500"/>
            </a:lvl2pPr>
            <a:lvl3pPr marL="1148903" indent="0">
              <a:buNone/>
              <a:defRPr sz="1300"/>
            </a:lvl3pPr>
            <a:lvl4pPr marL="1723355" indent="0">
              <a:buNone/>
              <a:defRPr sz="1100"/>
            </a:lvl4pPr>
            <a:lvl5pPr marL="2297803" indent="0">
              <a:buNone/>
              <a:defRPr sz="1100"/>
            </a:lvl5pPr>
            <a:lvl6pPr marL="2872256" indent="0">
              <a:buNone/>
              <a:defRPr sz="1100"/>
            </a:lvl6pPr>
            <a:lvl7pPr marL="3446707" indent="0">
              <a:buNone/>
              <a:defRPr sz="1100"/>
            </a:lvl7pPr>
            <a:lvl8pPr marL="4021159" indent="0">
              <a:buNone/>
              <a:defRPr sz="1100"/>
            </a:lvl8pPr>
            <a:lvl9pPr marL="45956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5783725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3" y="5120644"/>
            <a:ext cx="7680960" cy="604521"/>
          </a:xfrm>
        </p:spPr>
        <p:txBody>
          <a:bodyPr anchor="b"/>
          <a:lstStyle>
            <a:lvl1pPr algn="l">
              <a:defRPr sz="2500" b="1"/>
            </a:lvl1pPr>
          </a:lstStyle>
          <a:p>
            <a:r>
              <a:rPr lang="en-US" smtClean="0"/>
              <a:t>Click to edit Master title style</a:t>
            </a:r>
            <a:endParaRPr lang="en-US"/>
          </a:p>
        </p:txBody>
      </p:sp>
      <p:sp>
        <p:nvSpPr>
          <p:cNvPr id="3" name="Picture Placeholder 2"/>
          <p:cNvSpPr>
            <a:spLocks noGrp="1"/>
          </p:cNvSpPr>
          <p:nvPr>
            <p:ph type="pic" idx="1"/>
          </p:nvPr>
        </p:nvSpPr>
        <p:spPr>
          <a:xfrm>
            <a:off x="2509203" y="653627"/>
            <a:ext cx="7680960" cy="4389120"/>
          </a:xfrm>
        </p:spPr>
        <p:txBody>
          <a:bodyPr/>
          <a:lstStyle>
            <a:lvl1pPr marL="0" indent="0">
              <a:buNone/>
              <a:defRPr sz="4000"/>
            </a:lvl1pPr>
            <a:lvl2pPr marL="574451" indent="0">
              <a:buNone/>
              <a:defRPr sz="3500"/>
            </a:lvl2pPr>
            <a:lvl3pPr marL="1148903" indent="0">
              <a:buNone/>
              <a:defRPr sz="3000"/>
            </a:lvl3pPr>
            <a:lvl4pPr marL="1723355" indent="0">
              <a:buNone/>
              <a:defRPr sz="2500"/>
            </a:lvl4pPr>
            <a:lvl5pPr marL="2297803" indent="0">
              <a:buNone/>
              <a:defRPr sz="2500"/>
            </a:lvl5pPr>
            <a:lvl6pPr marL="2872256" indent="0">
              <a:buNone/>
              <a:defRPr sz="2500"/>
            </a:lvl6pPr>
            <a:lvl7pPr marL="3446707" indent="0">
              <a:buNone/>
              <a:defRPr sz="2500"/>
            </a:lvl7pPr>
            <a:lvl8pPr marL="4021159" indent="0">
              <a:buNone/>
              <a:defRPr sz="2500"/>
            </a:lvl8pPr>
            <a:lvl9pPr marL="4595609" indent="0">
              <a:buNone/>
              <a:defRPr sz="2500"/>
            </a:lvl9pPr>
          </a:lstStyle>
          <a:p>
            <a:endParaRPr lang="en-US"/>
          </a:p>
        </p:txBody>
      </p:sp>
      <p:sp>
        <p:nvSpPr>
          <p:cNvPr id="4" name="Text Placeholder 3"/>
          <p:cNvSpPr>
            <a:spLocks noGrp="1"/>
          </p:cNvSpPr>
          <p:nvPr>
            <p:ph type="body" sz="half" idx="2"/>
          </p:nvPr>
        </p:nvSpPr>
        <p:spPr>
          <a:xfrm>
            <a:off x="2509203" y="5725165"/>
            <a:ext cx="7680960" cy="858519"/>
          </a:xfrm>
        </p:spPr>
        <p:txBody>
          <a:bodyPr/>
          <a:lstStyle>
            <a:lvl1pPr marL="0" indent="0">
              <a:buNone/>
              <a:defRPr sz="1800"/>
            </a:lvl1pPr>
            <a:lvl2pPr marL="574451" indent="0">
              <a:buNone/>
              <a:defRPr sz="1500"/>
            </a:lvl2pPr>
            <a:lvl3pPr marL="1148903" indent="0">
              <a:buNone/>
              <a:defRPr sz="1300"/>
            </a:lvl3pPr>
            <a:lvl4pPr marL="1723355" indent="0">
              <a:buNone/>
              <a:defRPr sz="1100"/>
            </a:lvl4pPr>
            <a:lvl5pPr marL="2297803" indent="0">
              <a:buNone/>
              <a:defRPr sz="1100"/>
            </a:lvl5pPr>
            <a:lvl6pPr marL="2872256" indent="0">
              <a:buNone/>
              <a:defRPr sz="1100"/>
            </a:lvl6pPr>
            <a:lvl7pPr marL="3446707" indent="0">
              <a:buNone/>
              <a:defRPr sz="1100"/>
            </a:lvl7pPr>
            <a:lvl8pPr marL="4021159" indent="0">
              <a:buNone/>
              <a:defRPr sz="1100"/>
            </a:lvl8pPr>
            <a:lvl9pPr marL="459560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5169688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9381551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160" y="292953"/>
            <a:ext cx="2880360" cy="62416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0080" y="292953"/>
            <a:ext cx="8427720" cy="6241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5452645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40080" y="292953"/>
            <a:ext cx="11521440" cy="62416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8DA134-9C1B-4C72-BDE8-F2CF87D8BD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89258631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272457"/>
            <a:ext cx="10881360" cy="156802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240" y="4145280"/>
            <a:ext cx="8961120" cy="1869440"/>
          </a:xfrm>
        </p:spPr>
        <p:txBody>
          <a:bodyPr/>
          <a:lstStyle>
            <a:lvl1pPr marL="0" indent="0" algn="ctr">
              <a:buNone/>
              <a:defRPr>
                <a:solidFill>
                  <a:schemeClr val="tx1">
                    <a:tint val="75000"/>
                  </a:schemeClr>
                </a:solidFill>
              </a:defRPr>
            </a:lvl1pPr>
            <a:lvl2pPr marL="574569" indent="0" algn="ctr">
              <a:buNone/>
              <a:defRPr>
                <a:solidFill>
                  <a:schemeClr val="tx1">
                    <a:tint val="75000"/>
                  </a:schemeClr>
                </a:solidFill>
              </a:defRPr>
            </a:lvl2pPr>
            <a:lvl3pPr marL="1149138" indent="0" algn="ctr">
              <a:buNone/>
              <a:defRPr>
                <a:solidFill>
                  <a:schemeClr val="tx1">
                    <a:tint val="75000"/>
                  </a:schemeClr>
                </a:solidFill>
              </a:defRPr>
            </a:lvl3pPr>
            <a:lvl4pPr marL="1723707" indent="0" algn="ctr">
              <a:buNone/>
              <a:defRPr>
                <a:solidFill>
                  <a:schemeClr val="tx1">
                    <a:tint val="75000"/>
                  </a:schemeClr>
                </a:solidFill>
              </a:defRPr>
            </a:lvl4pPr>
            <a:lvl5pPr marL="2298275" indent="0" algn="ctr">
              <a:buNone/>
              <a:defRPr>
                <a:solidFill>
                  <a:schemeClr val="tx1">
                    <a:tint val="75000"/>
                  </a:schemeClr>
                </a:solidFill>
              </a:defRPr>
            </a:lvl5pPr>
            <a:lvl6pPr marL="2872846" indent="0" algn="ctr">
              <a:buNone/>
              <a:defRPr>
                <a:solidFill>
                  <a:schemeClr val="tx1">
                    <a:tint val="75000"/>
                  </a:schemeClr>
                </a:solidFill>
              </a:defRPr>
            </a:lvl6pPr>
            <a:lvl7pPr marL="3447414" indent="0" algn="ctr">
              <a:buNone/>
              <a:defRPr>
                <a:solidFill>
                  <a:schemeClr val="tx1">
                    <a:tint val="75000"/>
                  </a:schemeClr>
                </a:solidFill>
              </a:defRPr>
            </a:lvl7pPr>
            <a:lvl8pPr marL="4021985" indent="0" algn="ctr">
              <a:buNone/>
              <a:defRPr>
                <a:solidFill>
                  <a:schemeClr val="tx1">
                    <a:tint val="75000"/>
                  </a:schemeClr>
                </a:solidFill>
              </a:defRPr>
            </a:lvl8pPr>
            <a:lvl9pPr marL="459655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8318160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7298960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700697"/>
            <a:ext cx="10881360" cy="1452880"/>
          </a:xfrm>
        </p:spPr>
        <p:txBody>
          <a:bodyPr anchor="t"/>
          <a:lstStyle>
            <a:lvl1pPr algn="l">
              <a:defRPr sz="5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3100498"/>
            <a:ext cx="10881360" cy="1600199"/>
          </a:xfrm>
        </p:spPr>
        <p:txBody>
          <a:bodyPr anchor="b"/>
          <a:lstStyle>
            <a:lvl1pPr marL="0" indent="0">
              <a:buNone/>
              <a:defRPr sz="2500">
                <a:solidFill>
                  <a:schemeClr val="tx1">
                    <a:tint val="75000"/>
                  </a:schemeClr>
                </a:solidFill>
              </a:defRPr>
            </a:lvl1pPr>
            <a:lvl2pPr marL="574569" indent="0">
              <a:buNone/>
              <a:defRPr sz="2300">
                <a:solidFill>
                  <a:schemeClr val="tx1">
                    <a:tint val="75000"/>
                  </a:schemeClr>
                </a:solidFill>
              </a:defRPr>
            </a:lvl2pPr>
            <a:lvl3pPr marL="1149138" indent="0">
              <a:buNone/>
              <a:defRPr sz="2000">
                <a:solidFill>
                  <a:schemeClr val="tx1">
                    <a:tint val="75000"/>
                  </a:schemeClr>
                </a:solidFill>
              </a:defRPr>
            </a:lvl3pPr>
            <a:lvl4pPr marL="1723707" indent="0">
              <a:buNone/>
              <a:defRPr sz="1800">
                <a:solidFill>
                  <a:schemeClr val="tx1">
                    <a:tint val="75000"/>
                  </a:schemeClr>
                </a:solidFill>
              </a:defRPr>
            </a:lvl4pPr>
            <a:lvl5pPr marL="2298275" indent="0">
              <a:buNone/>
              <a:defRPr sz="1800">
                <a:solidFill>
                  <a:schemeClr val="tx1">
                    <a:tint val="75000"/>
                  </a:schemeClr>
                </a:solidFill>
              </a:defRPr>
            </a:lvl5pPr>
            <a:lvl6pPr marL="2872846" indent="0">
              <a:buNone/>
              <a:defRPr sz="1800">
                <a:solidFill>
                  <a:schemeClr val="tx1">
                    <a:tint val="75000"/>
                  </a:schemeClr>
                </a:solidFill>
              </a:defRPr>
            </a:lvl6pPr>
            <a:lvl7pPr marL="3447414" indent="0">
              <a:buNone/>
              <a:defRPr sz="1800">
                <a:solidFill>
                  <a:schemeClr val="tx1">
                    <a:tint val="75000"/>
                  </a:schemeClr>
                </a:solidFill>
              </a:defRPr>
            </a:lvl7pPr>
            <a:lvl8pPr marL="4021985" indent="0">
              <a:buNone/>
              <a:defRPr sz="1800">
                <a:solidFill>
                  <a:schemeClr val="tx1">
                    <a:tint val="75000"/>
                  </a:schemeClr>
                </a:solidFill>
              </a:defRPr>
            </a:lvl8pPr>
            <a:lvl9pPr marL="4596553" indent="0">
              <a:buNone/>
              <a:defRPr sz="1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8033871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0080" y="1706880"/>
            <a:ext cx="5654040" cy="4827694"/>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7480" y="1706880"/>
            <a:ext cx="5654040" cy="4827694"/>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76214253"/>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40080" y="1637457"/>
            <a:ext cx="5656263" cy="682413"/>
          </a:xfrm>
        </p:spPr>
        <p:txBody>
          <a:bodyPr anchor="b"/>
          <a:lstStyle>
            <a:lvl1pPr marL="0" indent="0">
              <a:buNone/>
              <a:defRPr sz="3000" b="1"/>
            </a:lvl1pPr>
            <a:lvl2pPr marL="574569" indent="0">
              <a:buNone/>
              <a:defRPr sz="2500" b="1"/>
            </a:lvl2pPr>
            <a:lvl3pPr marL="1149138" indent="0">
              <a:buNone/>
              <a:defRPr sz="2300" b="1"/>
            </a:lvl3pPr>
            <a:lvl4pPr marL="1723707" indent="0">
              <a:buNone/>
              <a:defRPr sz="2000" b="1"/>
            </a:lvl4pPr>
            <a:lvl5pPr marL="2298275" indent="0">
              <a:buNone/>
              <a:defRPr sz="2000" b="1"/>
            </a:lvl5pPr>
            <a:lvl6pPr marL="2872846" indent="0">
              <a:buNone/>
              <a:defRPr sz="2000" b="1"/>
            </a:lvl6pPr>
            <a:lvl7pPr marL="3447414" indent="0">
              <a:buNone/>
              <a:defRPr sz="2000" b="1"/>
            </a:lvl7pPr>
            <a:lvl8pPr marL="4021985" indent="0">
              <a:buNone/>
              <a:defRPr sz="2000" b="1"/>
            </a:lvl8pPr>
            <a:lvl9pPr marL="4596553"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40080" y="2319870"/>
            <a:ext cx="5656263" cy="4214707"/>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3040" y="1637457"/>
            <a:ext cx="5658485" cy="682413"/>
          </a:xfrm>
        </p:spPr>
        <p:txBody>
          <a:bodyPr anchor="b"/>
          <a:lstStyle>
            <a:lvl1pPr marL="0" indent="0">
              <a:buNone/>
              <a:defRPr sz="3000" b="1"/>
            </a:lvl1pPr>
            <a:lvl2pPr marL="574569" indent="0">
              <a:buNone/>
              <a:defRPr sz="2500" b="1"/>
            </a:lvl2pPr>
            <a:lvl3pPr marL="1149138" indent="0">
              <a:buNone/>
              <a:defRPr sz="2300" b="1"/>
            </a:lvl3pPr>
            <a:lvl4pPr marL="1723707" indent="0">
              <a:buNone/>
              <a:defRPr sz="2000" b="1"/>
            </a:lvl4pPr>
            <a:lvl5pPr marL="2298275" indent="0">
              <a:buNone/>
              <a:defRPr sz="2000" b="1"/>
            </a:lvl5pPr>
            <a:lvl6pPr marL="2872846" indent="0">
              <a:buNone/>
              <a:defRPr sz="2000" b="1"/>
            </a:lvl6pPr>
            <a:lvl7pPr marL="3447414" indent="0">
              <a:buNone/>
              <a:defRPr sz="2000" b="1"/>
            </a:lvl7pPr>
            <a:lvl8pPr marL="4021985" indent="0">
              <a:buNone/>
              <a:defRPr sz="2000" b="1"/>
            </a:lvl8pPr>
            <a:lvl9pPr marL="4596553"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503040" y="2319870"/>
            <a:ext cx="5658485" cy="4214707"/>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7689354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40" y="4700697"/>
            <a:ext cx="10881360" cy="145288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40" y="3100501"/>
            <a:ext cx="10881360" cy="1600199"/>
          </a:xfrm>
        </p:spPr>
        <p:txBody>
          <a:bodyPr anchor="b"/>
          <a:lstStyle>
            <a:lvl1pPr marL="0" indent="0">
              <a:buNone/>
              <a:defRPr sz="2000">
                <a:solidFill>
                  <a:schemeClr val="tx1">
                    <a:tint val="75000"/>
                  </a:schemeClr>
                </a:solidFill>
              </a:defRPr>
            </a:lvl1pPr>
            <a:lvl2pPr marL="456918" indent="0">
              <a:buNone/>
              <a:defRPr sz="1800">
                <a:solidFill>
                  <a:schemeClr val="tx1">
                    <a:tint val="75000"/>
                  </a:schemeClr>
                </a:solidFill>
              </a:defRPr>
            </a:lvl2pPr>
            <a:lvl3pPr marL="913838" indent="0">
              <a:buNone/>
              <a:defRPr sz="1600">
                <a:solidFill>
                  <a:schemeClr val="tx1">
                    <a:tint val="75000"/>
                  </a:schemeClr>
                </a:solidFill>
              </a:defRPr>
            </a:lvl3pPr>
            <a:lvl4pPr marL="1370756" indent="0">
              <a:buNone/>
              <a:defRPr sz="1400">
                <a:solidFill>
                  <a:schemeClr val="tx1">
                    <a:tint val="75000"/>
                  </a:schemeClr>
                </a:solidFill>
              </a:defRPr>
            </a:lvl4pPr>
            <a:lvl5pPr marL="1827676" indent="0">
              <a:buNone/>
              <a:defRPr sz="1400">
                <a:solidFill>
                  <a:schemeClr val="tx1">
                    <a:tint val="75000"/>
                  </a:schemeClr>
                </a:solidFill>
              </a:defRPr>
            </a:lvl5pPr>
            <a:lvl6pPr marL="2284592" indent="0">
              <a:buNone/>
              <a:defRPr sz="1400">
                <a:solidFill>
                  <a:schemeClr val="tx1">
                    <a:tint val="75000"/>
                  </a:schemeClr>
                </a:solidFill>
              </a:defRPr>
            </a:lvl6pPr>
            <a:lvl7pPr marL="2741510" indent="0">
              <a:buNone/>
              <a:defRPr sz="1400">
                <a:solidFill>
                  <a:schemeClr val="tx1">
                    <a:tint val="75000"/>
                  </a:schemeClr>
                </a:solidFill>
              </a:defRPr>
            </a:lvl7pPr>
            <a:lvl8pPr marL="3198429" indent="0">
              <a:buNone/>
              <a:defRPr sz="1400">
                <a:solidFill>
                  <a:schemeClr val="tx1">
                    <a:tint val="75000"/>
                  </a:schemeClr>
                </a:solidFill>
              </a:defRPr>
            </a:lvl8pPr>
            <a:lvl9pPr marL="365534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8AC242-AE87-4DE4-A0B2-59B28E8C5904}" type="datetime2">
              <a:rPr lang="vi-VN"/>
              <a:pPr>
                <a:defRPr/>
              </a:pPr>
              <a:t>Thứ Năm, 23 Tháng Ba 2017</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8C99F44A-EF9A-41B2-B8F1-5C2036557AA0}" type="slidenum">
              <a:rPr lang="en-US"/>
              <a:pPr>
                <a:defRPr/>
              </a:pPr>
              <a:t>‹#›</a:t>
            </a:fld>
            <a:endParaRPr lang="en-US"/>
          </a:p>
        </p:txBody>
      </p:sp>
    </p:spTree>
    <p:extLst>
      <p:ext uri="{BB962C8B-B14F-4D97-AF65-F5344CB8AC3E}">
        <p14:creationId xmlns:p14="http://schemas.microsoft.com/office/powerpoint/2010/main" xmlns="" val="800543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3830136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683529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2" y="291253"/>
            <a:ext cx="4211638" cy="1239520"/>
          </a:xfrm>
        </p:spPr>
        <p:txBody>
          <a:bodyPr anchor="b"/>
          <a:lstStyle>
            <a:lvl1pPr algn="l">
              <a:defRPr sz="2500" b="1"/>
            </a:lvl1pPr>
          </a:lstStyle>
          <a:p>
            <a:r>
              <a:rPr lang="en-US" smtClean="0"/>
              <a:t>Click to edit Master title style</a:t>
            </a:r>
            <a:endParaRPr lang="en-US"/>
          </a:p>
        </p:txBody>
      </p:sp>
      <p:sp>
        <p:nvSpPr>
          <p:cNvPr id="3" name="Content Placeholder 2"/>
          <p:cNvSpPr>
            <a:spLocks noGrp="1"/>
          </p:cNvSpPr>
          <p:nvPr>
            <p:ph idx="1"/>
          </p:nvPr>
        </p:nvSpPr>
        <p:spPr>
          <a:xfrm>
            <a:off x="5005070" y="291257"/>
            <a:ext cx="7156450" cy="6243321"/>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40082" y="1530777"/>
            <a:ext cx="4211638" cy="5003801"/>
          </a:xfrm>
        </p:spPr>
        <p:txBody>
          <a:bodyPr/>
          <a:lstStyle>
            <a:lvl1pPr marL="0" indent="0">
              <a:buNone/>
              <a:defRPr sz="1800"/>
            </a:lvl1pPr>
            <a:lvl2pPr marL="574569" indent="0">
              <a:buNone/>
              <a:defRPr sz="1500"/>
            </a:lvl2pPr>
            <a:lvl3pPr marL="1149138" indent="0">
              <a:buNone/>
              <a:defRPr sz="1300"/>
            </a:lvl3pPr>
            <a:lvl4pPr marL="1723707" indent="0">
              <a:buNone/>
              <a:defRPr sz="1100"/>
            </a:lvl4pPr>
            <a:lvl5pPr marL="2298275" indent="0">
              <a:buNone/>
              <a:defRPr sz="1100"/>
            </a:lvl5pPr>
            <a:lvl6pPr marL="2872846" indent="0">
              <a:buNone/>
              <a:defRPr sz="1100"/>
            </a:lvl6pPr>
            <a:lvl7pPr marL="3447414" indent="0">
              <a:buNone/>
              <a:defRPr sz="1100"/>
            </a:lvl7pPr>
            <a:lvl8pPr marL="4021985" indent="0">
              <a:buNone/>
              <a:defRPr sz="1100"/>
            </a:lvl8pPr>
            <a:lvl9pPr marL="459655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3426292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3" y="5120643"/>
            <a:ext cx="7680960" cy="604521"/>
          </a:xfrm>
        </p:spPr>
        <p:txBody>
          <a:bodyPr anchor="b"/>
          <a:lstStyle>
            <a:lvl1pPr algn="l">
              <a:defRPr sz="2500" b="1"/>
            </a:lvl1pPr>
          </a:lstStyle>
          <a:p>
            <a:r>
              <a:rPr lang="en-US" smtClean="0"/>
              <a:t>Click to edit Master title style</a:t>
            </a:r>
            <a:endParaRPr lang="en-US"/>
          </a:p>
        </p:txBody>
      </p:sp>
      <p:sp>
        <p:nvSpPr>
          <p:cNvPr id="3" name="Picture Placeholder 2"/>
          <p:cNvSpPr>
            <a:spLocks noGrp="1"/>
          </p:cNvSpPr>
          <p:nvPr>
            <p:ph type="pic" idx="1"/>
          </p:nvPr>
        </p:nvSpPr>
        <p:spPr>
          <a:xfrm>
            <a:off x="2509203" y="653627"/>
            <a:ext cx="7680960" cy="4389120"/>
          </a:xfrm>
        </p:spPr>
        <p:txBody>
          <a:bodyPr/>
          <a:lstStyle>
            <a:lvl1pPr marL="0" indent="0">
              <a:buNone/>
              <a:defRPr sz="4000"/>
            </a:lvl1pPr>
            <a:lvl2pPr marL="574569" indent="0">
              <a:buNone/>
              <a:defRPr sz="3500"/>
            </a:lvl2pPr>
            <a:lvl3pPr marL="1149138" indent="0">
              <a:buNone/>
              <a:defRPr sz="3000"/>
            </a:lvl3pPr>
            <a:lvl4pPr marL="1723707" indent="0">
              <a:buNone/>
              <a:defRPr sz="2500"/>
            </a:lvl4pPr>
            <a:lvl5pPr marL="2298275" indent="0">
              <a:buNone/>
              <a:defRPr sz="2500"/>
            </a:lvl5pPr>
            <a:lvl6pPr marL="2872846" indent="0">
              <a:buNone/>
              <a:defRPr sz="2500"/>
            </a:lvl6pPr>
            <a:lvl7pPr marL="3447414" indent="0">
              <a:buNone/>
              <a:defRPr sz="2500"/>
            </a:lvl7pPr>
            <a:lvl8pPr marL="4021985" indent="0">
              <a:buNone/>
              <a:defRPr sz="2500"/>
            </a:lvl8pPr>
            <a:lvl9pPr marL="4596553" indent="0">
              <a:buNone/>
              <a:defRPr sz="2500"/>
            </a:lvl9pPr>
          </a:lstStyle>
          <a:p>
            <a:endParaRPr lang="en-US"/>
          </a:p>
        </p:txBody>
      </p:sp>
      <p:sp>
        <p:nvSpPr>
          <p:cNvPr id="4" name="Text Placeholder 3"/>
          <p:cNvSpPr>
            <a:spLocks noGrp="1"/>
          </p:cNvSpPr>
          <p:nvPr>
            <p:ph type="body" sz="half" idx="2"/>
          </p:nvPr>
        </p:nvSpPr>
        <p:spPr>
          <a:xfrm>
            <a:off x="2509203" y="5725164"/>
            <a:ext cx="7680960" cy="858519"/>
          </a:xfrm>
        </p:spPr>
        <p:txBody>
          <a:bodyPr/>
          <a:lstStyle>
            <a:lvl1pPr marL="0" indent="0">
              <a:buNone/>
              <a:defRPr sz="1800"/>
            </a:lvl1pPr>
            <a:lvl2pPr marL="574569" indent="0">
              <a:buNone/>
              <a:defRPr sz="1500"/>
            </a:lvl2pPr>
            <a:lvl3pPr marL="1149138" indent="0">
              <a:buNone/>
              <a:defRPr sz="1300"/>
            </a:lvl3pPr>
            <a:lvl4pPr marL="1723707" indent="0">
              <a:buNone/>
              <a:defRPr sz="1100"/>
            </a:lvl4pPr>
            <a:lvl5pPr marL="2298275" indent="0">
              <a:buNone/>
              <a:defRPr sz="1100"/>
            </a:lvl5pPr>
            <a:lvl6pPr marL="2872846" indent="0">
              <a:buNone/>
              <a:defRPr sz="1100"/>
            </a:lvl6pPr>
            <a:lvl7pPr marL="3447414" indent="0">
              <a:buNone/>
              <a:defRPr sz="1100"/>
            </a:lvl7pPr>
            <a:lvl8pPr marL="4021985" indent="0">
              <a:buNone/>
              <a:defRPr sz="1100"/>
            </a:lvl8pPr>
            <a:lvl9pPr marL="459655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2450374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4425060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160" y="292951"/>
            <a:ext cx="2880360" cy="62416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0080" y="292951"/>
            <a:ext cx="8427720" cy="6241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3253185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40080" y="292951"/>
            <a:ext cx="11521440" cy="62416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8DA134-9C1B-4C72-BDE8-F2CF87D8BD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290223421"/>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272454"/>
            <a:ext cx="10881360" cy="156802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240" y="4145280"/>
            <a:ext cx="8961120" cy="1869440"/>
          </a:xfrm>
        </p:spPr>
        <p:txBody>
          <a:bodyPr/>
          <a:lstStyle>
            <a:lvl1pPr marL="0" indent="0" algn="ctr">
              <a:buNone/>
              <a:defRPr>
                <a:solidFill>
                  <a:schemeClr val="tx1">
                    <a:tint val="75000"/>
                  </a:schemeClr>
                </a:solidFill>
              </a:defRPr>
            </a:lvl1pPr>
            <a:lvl2pPr marL="574746" indent="0" algn="ctr">
              <a:buNone/>
              <a:defRPr>
                <a:solidFill>
                  <a:schemeClr val="tx1">
                    <a:tint val="75000"/>
                  </a:schemeClr>
                </a:solidFill>
              </a:defRPr>
            </a:lvl2pPr>
            <a:lvl3pPr marL="1149492" indent="0" algn="ctr">
              <a:buNone/>
              <a:defRPr>
                <a:solidFill>
                  <a:schemeClr val="tx1">
                    <a:tint val="75000"/>
                  </a:schemeClr>
                </a:solidFill>
              </a:defRPr>
            </a:lvl3pPr>
            <a:lvl4pPr marL="1724238" indent="0" algn="ctr">
              <a:buNone/>
              <a:defRPr>
                <a:solidFill>
                  <a:schemeClr val="tx1">
                    <a:tint val="75000"/>
                  </a:schemeClr>
                </a:solidFill>
              </a:defRPr>
            </a:lvl4pPr>
            <a:lvl5pPr marL="2298984" indent="0" algn="ctr">
              <a:buNone/>
              <a:defRPr>
                <a:solidFill>
                  <a:schemeClr val="tx1">
                    <a:tint val="75000"/>
                  </a:schemeClr>
                </a:solidFill>
              </a:defRPr>
            </a:lvl5pPr>
            <a:lvl6pPr marL="2873731" indent="0" algn="ctr">
              <a:buNone/>
              <a:defRPr>
                <a:solidFill>
                  <a:schemeClr val="tx1">
                    <a:tint val="75000"/>
                  </a:schemeClr>
                </a:solidFill>
              </a:defRPr>
            </a:lvl6pPr>
            <a:lvl7pPr marL="3448477" indent="0" algn="ctr">
              <a:buNone/>
              <a:defRPr>
                <a:solidFill>
                  <a:schemeClr val="tx1">
                    <a:tint val="75000"/>
                  </a:schemeClr>
                </a:solidFill>
              </a:defRPr>
            </a:lvl7pPr>
            <a:lvl8pPr marL="4023223" indent="0" algn="ctr">
              <a:buNone/>
              <a:defRPr>
                <a:solidFill>
                  <a:schemeClr val="tx1">
                    <a:tint val="75000"/>
                  </a:schemeClr>
                </a:solidFill>
              </a:defRPr>
            </a:lvl8pPr>
            <a:lvl9pPr marL="45979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1961986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2877526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700694"/>
            <a:ext cx="10881360" cy="1452880"/>
          </a:xfrm>
        </p:spPr>
        <p:txBody>
          <a:bodyPr anchor="t"/>
          <a:lstStyle>
            <a:lvl1pPr algn="l">
              <a:defRPr sz="5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8" y="3100495"/>
            <a:ext cx="10881360" cy="1600199"/>
          </a:xfrm>
        </p:spPr>
        <p:txBody>
          <a:bodyPr anchor="b"/>
          <a:lstStyle>
            <a:lvl1pPr marL="0" indent="0">
              <a:buNone/>
              <a:defRPr sz="2500">
                <a:solidFill>
                  <a:schemeClr val="tx1">
                    <a:tint val="75000"/>
                  </a:schemeClr>
                </a:solidFill>
              </a:defRPr>
            </a:lvl1pPr>
            <a:lvl2pPr marL="574746" indent="0">
              <a:buNone/>
              <a:defRPr sz="2300">
                <a:solidFill>
                  <a:schemeClr val="tx1">
                    <a:tint val="75000"/>
                  </a:schemeClr>
                </a:solidFill>
              </a:defRPr>
            </a:lvl2pPr>
            <a:lvl3pPr marL="1149492" indent="0">
              <a:buNone/>
              <a:defRPr sz="2000">
                <a:solidFill>
                  <a:schemeClr val="tx1">
                    <a:tint val="75000"/>
                  </a:schemeClr>
                </a:solidFill>
              </a:defRPr>
            </a:lvl3pPr>
            <a:lvl4pPr marL="1724238" indent="0">
              <a:buNone/>
              <a:defRPr sz="1800">
                <a:solidFill>
                  <a:schemeClr val="tx1">
                    <a:tint val="75000"/>
                  </a:schemeClr>
                </a:solidFill>
              </a:defRPr>
            </a:lvl4pPr>
            <a:lvl5pPr marL="2298984" indent="0">
              <a:buNone/>
              <a:defRPr sz="1800">
                <a:solidFill>
                  <a:schemeClr val="tx1">
                    <a:tint val="75000"/>
                  </a:schemeClr>
                </a:solidFill>
              </a:defRPr>
            </a:lvl5pPr>
            <a:lvl6pPr marL="2873731" indent="0">
              <a:buNone/>
              <a:defRPr sz="1800">
                <a:solidFill>
                  <a:schemeClr val="tx1">
                    <a:tint val="75000"/>
                  </a:schemeClr>
                </a:solidFill>
              </a:defRPr>
            </a:lvl6pPr>
            <a:lvl7pPr marL="3448477" indent="0">
              <a:buNone/>
              <a:defRPr sz="1800">
                <a:solidFill>
                  <a:schemeClr val="tx1">
                    <a:tint val="75000"/>
                  </a:schemeClr>
                </a:solidFill>
              </a:defRPr>
            </a:lvl7pPr>
            <a:lvl8pPr marL="4023223" indent="0">
              <a:buNone/>
              <a:defRPr sz="1800">
                <a:solidFill>
                  <a:schemeClr val="tx1">
                    <a:tint val="75000"/>
                  </a:schemeClr>
                </a:solidFill>
              </a:defRPr>
            </a:lvl8pPr>
            <a:lvl9pPr marL="4597969" indent="0">
              <a:buNone/>
              <a:defRPr sz="1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19735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0080" y="1706888"/>
            <a:ext cx="5654040" cy="48276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7480" y="1706888"/>
            <a:ext cx="5654040" cy="48276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41B3C07-EBE3-47D0-B7A0-EF2902D2E72D}" type="datetime2">
              <a:rPr lang="vi-VN"/>
              <a:pPr>
                <a:defRPr/>
              </a:pPr>
              <a:t>Thứ Năm, 23 Tháng Ba 2017</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D0939FBF-8105-41AE-B5A8-E5DA8CD34EC0}" type="slidenum">
              <a:rPr lang="en-US"/>
              <a:pPr>
                <a:defRPr/>
              </a:pPr>
              <a:t>‹#›</a:t>
            </a:fld>
            <a:endParaRPr lang="en-US"/>
          </a:p>
        </p:txBody>
      </p:sp>
    </p:spTree>
    <p:extLst>
      <p:ext uri="{BB962C8B-B14F-4D97-AF65-F5344CB8AC3E}">
        <p14:creationId xmlns:p14="http://schemas.microsoft.com/office/powerpoint/2010/main" xmlns="" val="301965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0080" y="1706880"/>
            <a:ext cx="5654040" cy="4827694"/>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7480" y="1706880"/>
            <a:ext cx="5654040" cy="4827694"/>
          </a:xfrm>
        </p:spPr>
        <p:txBody>
          <a:bodyPr/>
          <a:lstStyle>
            <a:lvl1pPr>
              <a:defRPr sz="35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9651682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40080" y="1637454"/>
            <a:ext cx="5656263" cy="682413"/>
          </a:xfrm>
        </p:spPr>
        <p:txBody>
          <a:bodyPr anchor="b"/>
          <a:lstStyle>
            <a:lvl1pPr marL="0" indent="0">
              <a:buNone/>
              <a:defRPr sz="3000" b="1"/>
            </a:lvl1pPr>
            <a:lvl2pPr marL="574746" indent="0">
              <a:buNone/>
              <a:defRPr sz="2500" b="1"/>
            </a:lvl2pPr>
            <a:lvl3pPr marL="1149492" indent="0">
              <a:buNone/>
              <a:defRPr sz="2300" b="1"/>
            </a:lvl3pPr>
            <a:lvl4pPr marL="1724238" indent="0">
              <a:buNone/>
              <a:defRPr sz="2000" b="1"/>
            </a:lvl4pPr>
            <a:lvl5pPr marL="2298984" indent="0">
              <a:buNone/>
              <a:defRPr sz="2000" b="1"/>
            </a:lvl5pPr>
            <a:lvl6pPr marL="2873731" indent="0">
              <a:buNone/>
              <a:defRPr sz="2000" b="1"/>
            </a:lvl6pPr>
            <a:lvl7pPr marL="3448477" indent="0">
              <a:buNone/>
              <a:defRPr sz="2000" b="1"/>
            </a:lvl7pPr>
            <a:lvl8pPr marL="4023223" indent="0">
              <a:buNone/>
              <a:defRPr sz="2000" b="1"/>
            </a:lvl8pPr>
            <a:lvl9pPr marL="4597969"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40080" y="2319867"/>
            <a:ext cx="5656263" cy="4214707"/>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3036" y="1637454"/>
            <a:ext cx="5658485" cy="682413"/>
          </a:xfrm>
        </p:spPr>
        <p:txBody>
          <a:bodyPr anchor="b"/>
          <a:lstStyle>
            <a:lvl1pPr marL="0" indent="0">
              <a:buNone/>
              <a:defRPr sz="3000" b="1"/>
            </a:lvl1pPr>
            <a:lvl2pPr marL="574746" indent="0">
              <a:buNone/>
              <a:defRPr sz="2500" b="1"/>
            </a:lvl2pPr>
            <a:lvl3pPr marL="1149492" indent="0">
              <a:buNone/>
              <a:defRPr sz="2300" b="1"/>
            </a:lvl3pPr>
            <a:lvl4pPr marL="1724238" indent="0">
              <a:buNone/>
              <a:defRPr sz="2000" b="1"/>
            </a:lvl4pPr>
            <a:lvl5pPr marL="2298984" indent="0">
              <a:buNone/>
              <a:defRPr sz="2000" b="1"/>
            </a:lvl5pPr>
            <a:lvl6pPr marL="2873731" indent="0">
              <a:buNone/>
              <a:defRPr sz="2000" b="1"/>
            </a:lvl6pPr>
            <a:lvl7pPr marL="3448477" indent="0">
              <a:buNone/>
              <a:defRPr sz="2000" b="1"/>
            </a:lvl7pPr>
            <a:lvl8pPr marL="4023223" indent="0">
              <a:buNone/>
              <a:defRPr sz="2000" b="1"/>
            </a:lvl8pPr>
            <a:lvl9pPr marL="4597969"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6503036" y="2319867"/>
            <a:ext cx="5658485" cy="4214707"/>
          </a:xfrm>
        </p:spPr>
        <p:txBody>
          <a:bodyPr/>
          <a:lstStyle>
            <a:lvl1pPr>
              <a:defRPr sz="30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3761713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634098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6268674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1" y="291253"/>
            <a:ext cx="4211638" cy="1239520"/>
          </a:xfrm>
        </p:spPr>
        <p:txBody>
          <a:bodyPr anchor="b"/>
          <a:lstStyle>
            <a:lvl1pPr algn="l">
              <a:defRPr sz="2500" b="1"/>
            </a:lvl1pPr>
          </a:lstStyle>
          <a:p>
            <a:r>
              <a:rPr lang="en-US" smtClean="0"/>
              <a:t>Click to edit Master title style</a:t>
            </a:r>
            <a:endParaRPr lang="en-US"/>
          </a:p>
        </p:txBody>
      </p:sp>
      <p:sp>
        <p:nvSpPr>
          <p:cNvPr id="3" name="Content Placeholder 2"/>
          <p:cNvSpPr>
            <a:spLocks noGrp="1"/>
          </p:cNvSpPr>
          <p:nvPr>
            <p:ph idx="1"/>
          </p:nvPr>
        </p:nvSpPr>
        <p:spPr>
          <a:xfrm>
            <a:off x="5005070" y="291254"/>
            <a:ext cx="7156450" cy="6243321"/>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40081" y="1530774"/>
            <a:ext cx="4211638" cy="5003801"/>
          </a:xfrm>
        </p:spPr>
        <p:txBody>
          <a:bodyPr/>
          <a:lstStyle>
            <a:lvl1pPr marL="0" indent="0">
              <a:buNone/>
              <a:defRPr sz="1800"/>
            </a:lvl1pPr>
            <a:lvl2pPr marL="574746" indent="0">
              <a:buNone/>
              <a:defRPr sz="1500"/>
            </a:lvl2pPr>
            <a:lvl3pPr marL="1149492" indent="0">
              <a:buNone/>
              <a:defRPr sz="1300"/>
            </a:lvl3pPr>
            <a:lvl4pPr marL="1724238" indent="0">
              <a:buNone/>
              <a:defRPr sz="1100"/>
            </a:lvl4pPr>
            <a:lvl5pPr marL="2298984" indent="0">
              <a:buNone/>
              <a:defRPr sz="1100"/>
            </a:lvl5pPr>
            <a:lvl6pPr marL="2873731" indent="0">
              <a:buNone/>
              <a:defRPr sz="1100"/>
            </a:lvl6pPr>
            <a:lvl7pPr marL="3448477" indent="0">
              <a:buNone/>
              <a:defRPr sz="1100"/>
            </a:lvl7pPr>
            <a:lvl8pPr marL="4023223" indent="0">
              <a:buNone/>
              <a:defRPr sz="1100"/>
            </a:lvl8pPr>
            <a:lvl9pPr marL="459796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3282570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3" y="5120640"/>
            <a:ext cx="7680960" cy="604521"/>
          </a:xfrm>
        </p:spPr>
        <p:txBody>
          <a:bodyPr anchor="b"/>
          <a:lstStyle>
            <a:lvl1pPr algn="l">
              <a:defRPr sz="2500" b="1"/>
            </a:lvl1pPr>
          </a:lstStyle>
          <a:p>
            <a:r>
              <a:rPr lang="en-US" smtClean="0"/>
              <a:t>Click to edit Master title style</a:t>
            </a:r>
            <a:endParaRPr lang="en-US"/>
          </a:p>
        </p:txBody>
      </p:sp>
      <p:sp>
        <p:nvSpPr>
          <p:cNvPr id="3" name="Picture Placeholder 2"/>
          <p:cNvSpPr>
            <a:spLocks noGrp="1"/>
          </p:cNvSpPr>
          <p:nvPr>
            <p:ph type="pic" idx="1"/>
          </p:nvPr>
        </p:nvSpPr>
        <p:spPr>
          <a:xfrm>
            <a:off x="2509203" y="653627"/>
            <a:ext cx="7680960" cy="4389120"/>
          </a:xfrm>
        </p:spPr>
        <p:txBody>
          <a:bodyPr/>
          <a:lstStyle>
            <a:lvl1pPr marL="0" indent="0">
              <a:buNone/>
              <a:defRPr sz="4000"/>
            </a:lvl1pPr>
            <a:lvl2pPr marL="574746" indent="0">
              <a:buNone/>
              <a:defRPr sz="3500"/>
            </a:lvl2pPr>
            <a:lvl3pPr marL="1149492" indent="0">
              <a:buNone/>
              <a:defRPr sz="3000"/>
            </a:lvl3pPr>
            <a:lvl4pPr marL="1724238" indent="0">
              <a:buNone/>
              <a:defRPr sz="2500"/>
            </a:lvl4pPr>
            <a:lvl5pPr marL="2298984" indent="0">
              <a:buNone/>
              <a:defRPr sz="2500"/>
            </a:lvl5pPr>
            <a:lvl6pPr marL="2873731" indent="0">
              <a:buNone/>
              <a:defRPr sz="2500"/>
            </a:lvl6pPr>
            <a:lvl7pPr marL="3448477" indent="0">
              <a:buNone/>
              <a:defRPr sz="2500"/>
            </a:lvl7pPr>
            <a:lvl8pPr marL="4023223" indent="0">
              <a:buNone/>
              <a:defRPr sz="2500"/>
            </a:lvl8pPr>
            <a:lvl9pPr marL="4597969" indent="0">
              <a:buNone/>
              <a:defRPr sz="2500"/>
            </a:lvl9pPr>
          </a:lstStyle>
          <a:p>
            <a:endParaRPr lang="en-US"/>
          </a:p>
        </p:txBody>
      </p:sp>
      <p:sp>
        <p:nvSpPr>
          <p:cNvPr id="4" name="Text Placeholder 3"/>
          <p:cNvSpPr>
            <a:spLocks noGrp="1"/>
          </p:cNvSpPr>
          <p:nvPr>
            <p:ph type="body" sz="half" idx="2"/>
          </p:nvPr>
        </p:nvSpPr>
        <p:spPr>
          <a:xfrm>
            <a:off x="2509203" y="5725161"/>
            <a:ext cx="7680960" cy="858519"/>
          </a:xfrm>
        </p:spPr>
        <p:txBody>
          <a:bodyPr/>
          <a:lstStyle>
            <a:lvl1pPr marL="0" indent="0">
              <a:buNone/>
              <a:defRPr sz="1800"/>
            </a:lvl1pPr>
            <a:lvl2pPr marL="574746" indent="0">
              <a:buNone/>
              <a:defRPr sz="1500"/>
            </a:lvl2pPr>
            <a:lvl3pPr marL="1149492" indent="0">
              <a:buNone/>
              <a:defRPr sz="1300"/>
            </a:lvl3pPr>
            <a:lvl4pPr marL="1724238" indent="0">
              <a:buNone/>
              <a:defRPr sz="1100"/>
            </a:lvl4pPr>
            <a:lvl5pPr marL="2298984" indent="0">
              <a:buNone/>
              <a:defRPr sz="1100"/>
            </a:lvl5pPr>
            <a:lvl6pPr marL="2873731" indent="0">
              <a:buNone/>
              <a:defRPr sz="1100"/>
            </a:lvl6pPr>
            <a:lvl7pPr marL="3448477" indent="0">
              <a:buNone/>
              <a:defRPr sz="1100"/>
            </a:lvl7pPr>
            <a:lvl8pPr marL="4023223" indent="0">
              <a:buNone/>
              <a:defRPr sz="1100"/>
            </a:lvl8pPr>
            <a:lvl9pPr marL="459796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1151910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42944409"/>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160" y="292948"/>
            <a:ext cx="2880360" cy="62416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0080" y="292948"/>
            <a:ext cx="8427720" cy="6241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4CD83E-8B95-4092-AAFD-147917B8529F}"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C7603D-46F0-4C1C-B978-E52BF6CAD3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940272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40080" y="292948"/>
            <a:ext cx="11521440" cy="62416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8DA134-9C1B-4C72-BDE8-F2CF87D8BD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1942328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272456"/>
            <a:ext cx="10881360" cy="156802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20240" y="4145280"/>
            <a:ext cx="8961120" cy="186944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81BF09B-C4AC-4E04-9277-38C801806B23}" type="datetime2">
              <a:rPr lang="vi-VN">
                <a:solidFill>
                  <a:prstClr val="black">
                    <a:tint val="75000"/>
                  </a:prstClr>
                </a:solidFill>
              </a:rPr>
              <a:pPr>
                <a:defRPr/>
              </a:pPr>
              <a:t>Thứ Năm, 23 Tháng Ba 2017</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F46801-FB93-4E2E-A900-6A743ED2E5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547258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40088" y="1637458"/>
            <a:ext cx="5656265" cy="682413"/>
          </a:xfrm>
        </p:spPr>
        <p:txBody>
          <a:bodyPr anchor="b"/>
          <a:lstStyle>
            <a:lvl1pPr marL="0" indent="0">
              <a:buNone/>
              <a:defRPr sz="2400" b="1"/>
            </a:lvl1pPr>
            <a:lvl2pPr marL="456918" indent="0">
              <a:buNone/>
              <a:defRPr sz="2000" b="1"/>
            </a:lvl2pPr>
            <a:lvl3pPr marL="913838" indent="0">
              <a:buNone/>
              <a:defRPr sz="1800" b="1"/>
            </a:lvl3pPr>
            <a:lvl4pPr marL="1370756" indent="0">
              <a:buNone/>
              <a:defRPr sz="1600" b="1"/>
            </a:lvl4pPr>
            <a:lvl5pPr marL="1827676" indent="0">
              <a:buNone/>
              <a:defRPr sz="1600" b="1"/>
            </a:lvl5pPr>
            <a:lvl6pPr marL="2284592" indent="0">
              <a:buNone/>
              <a:defRPr sz="1600" b="1"/>
            </a:lvl6pPr>
            <a:lvl7pPr marL="2741510" indent="0">
              <a:buNone/>
              <a:defRPr sz="1600" b="1"/>
            </a:lvl7pPr>
            <a:lvl8pPr marL="3198429" indent="0">
              <a:buNone/>
              <a:defRPr sz="1600" b="1"/>
            </a:lvl8pPr>
            <a:lvl9pPr marL="365534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40088" y="2319871"/>
            <a:ext cx="5656265" cy="42147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3044" y="1637458"/>
            <a:ext cx="5658485" cy="682413"/>
          </a:xfrm>
        </p:spPr>
        <p:txBody>
          <a:bodyPr anchor="b"/>
          <a:lstStyle>
            <a:lvl1pPr marL="0" indent="0">
              <a:buNone/>
              <a:defRPr sz="2400" b="1"/>
            </a:lvl1pPr>
            <a:lvl2pPr marL="456918" indent="0">
              <a:buNone/>
              <a:defRPr sz="2000" b="1"/>
            </a:lvl2pPr>
            <a:lvl3pPr marL="913838" indent="0">
              <a:buNone/>
              <a:defRPr sz="1800" b="1"/>
            </a:lvl3pPr>
            <a:lvl4pPr marL="1370756" indent="0">
              <a:buNone/>
              <a:defRPr sz="1600" b="1"/>
            </a:lvl4pPr>
            <a:lvl5pPr marL="1827676" indent="0">
              <a:buNone/>
              <a:defRPr sz="1600" b="1"/>
            </a:lvl5pPr>
            <a:lvl6pPr marL="2284592" indent="0">
              <a:buNone/>
              <a:defRPr sz="1600" b="1"/>
            </a:lvl6pPr>
            <a:lvl7pPr marL="2741510" indent="0">
              <a:buNone/>
              <a:defRPr sz="1600" b="1"/>
            </a:lvl7pPr>
            <a:lvl8pPr marL="3198429" indent="0">
              <a:buNone/>
              <a:defRPr sz="1600" b="1"/>
            </a:lvl8pPr>
            <a:lvl9pPr marL="365534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3044" y="2319871"/>
            <a:ext cx="5658485" cy="42147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D9B1083-A367-4A8C-BB00-44031E8CCCE8}" type="datetime2">
              <a:rPr lang="vi-VN"/>
              <a:pPr>
                <a:defRPr/>
              </a:pPr>
              <a:t>Thứ Năm, 23 Tháng Ba 2017</a:t>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409B1A2A-4BE4-4A1C-8CA7-7F2D5AF95CAC}" type="slidenum">
              <a:rPr lang="en-US"/>
              <a:pPr>
                <a:defRPr/>
              </a:pPr>
              <a:t>‹#›</a:t>
            </a:fld>
            <a:endParaRPr lang="en-US"/>
          </a:p>
        </p:txBody>
      </p:sp>
    </p:spTree>
    <p:extLst>
      <p:ext uri="{BB962C8B-B14F-4D97-AF65-F5344CB8AC3E}">
        <p14:creationId xmlns:p14="http://schemas.microsoft.com/office/powerpoint/2010/main" xmlns="" val="2650449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40CC62-41F7-4703-AB5D-554704933C82}" type="datetime2">
              <a:rPr lang="vi-VN">
                <a:solidFill>
                  <a:prstClr val="black">
                    <a:tint val="75000"/>
                  </a:prstClr>
                </a:solidFill>
              </a:rPr>
              <a:pPr>
                <a:defRPr/>
              </a:pPr>
              <a:t>Thứ Năm, 23 Tháng Ba 2017</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34F0AF-B788-4808-A601-743EFA6F2A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530575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9" y="4700695"/>
            <a:ext cx="10881360" cy="145288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11239" y="3100495"/>
            <a:ext cx="10881360" cy="160019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8978116-A4FD-4CF9-B628-83A84A1023A4}" type="datetime2">
              <a:rPr lang="vi-VN">
                <a:solidFill>
                  <a:prstClr val="black">
                    <a:tint val="75000"/>
                  </a:prstClr>
                </a:solidFill>
              </a:rPr>
              <a:pPr>
                <a:defRPr/>
              </a:pPr>
              <a:t>Thứ Năm, 23 Tháng Ba 2017</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34F16D-1D59-499B-9572-B6A2E41DDB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2035750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0080" y="1706882"/>
            <a:ext cx="5654040" cy="48276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7480" y="1706882"/>
            <a:ext cx="5654040" cy="48276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0AF43C-7158-44D3-9BBD-4DC5B656A6E6}" type="datetime2">
              <a:rPr lang="vi-VN">
                <a:solidFill>
                  <a:prstClr val="black">
                    <a:tint val="75000"/>
                  </a:prstClr>
                </a:solidFill>
              </a:rPr>
              <a:pPr>
                <a:defRPr/>
              </a:pPr>
              <a:t>Thứ Năm, 23 Tháng Ba 2017</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593802-C351-44D6-9D56-B6251D75F3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6397211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40080" y="1637455"/>
            <a:ext cx="5656264" cy="682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40080" y="2319868"/>
            <a:ext cx="5656264" cy="42147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503036" y="1637455"/>
            <a:ext cx="5658485" cy="6824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03036" y="2319868"/>
            <a:ext cx="5658485" cy="421470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E85F52B-4585-48FE-99C5-5BC9759C7C59}" type="datetime2">
              <a:rPr lang="vi-VN">
                <a:solidFill>
                  <a:prstClr val="black">
                    <a:tint val="75000"/>
                  </a:prstClr>
                </a:solidFill>
              </a:rPr>
              <a:pPr>
                <a:defRPr/>
              </a:pPr>
              <a:t>Thứ Năm, 23 Tháng Ba 2017</a:t>
            </a:fld>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CCC61B-2FF0-4B01-8EAA-AEC2799C16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902542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4E0700-3187-484F-8817-587166A207C9}" type="datetime2">
              <a:rPr lang="vi-VN">
                <a:solidFill>
                  <a:prstClr val="black">
                    <a:tint val="75000"/>
                  </a:prstClr>
                </a:solidFill>
              </a:rPr>
              <a:pPr>
                <a:defRPr/>
              </a:pPr>
              <a:t>Thứ Năm, 23 Tháng Ba 2017</a:t>
            </a:fld>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AD44936-6627-4707-8853-DBE5E2047B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060072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4EDC101-0A89-419A-B354-BC707ADF04F6}" type="datetime2">
              <a:rPr lang="vi-VN">
                <a:solidFill>
                  <a:prstClr val="black">
                    <a:tint val="75000"/>
                  </a:prstClr>
                </a:solidFill>
              </a:rPr>
              <a:pPr>
                <a:defRPr/>
              </a:pPr>
              <a:t>Thứ Năm, 23 Tháng Ba 2017</a:t>
            </a:fld>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BF4E8F2-FB3C-492B-A328-6FC6F82A96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847616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0" y="291253"/>
            <a:ext cx="4211639" cy="123952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070" y="291256"/>
            <a:ext cx="7156450" cy="62433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40080" y="1530776"/>
            <a:ext cx="4211639" cy="50038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6D6CC88-C9A1-4418-9754-055AA40A9486}" type="datetime2">
              <a:rPr lang="vi-VN">
                <a:solidFill>
                  <a:prstClr val="black">
                    <a:tint val="75000"/>
                  </a:prstClr>
                </a:solidFill>
              </a:rPr>
              <a:pPr>
                <a:defRPr/>
              </a:pPr>
              <a:t>Thứ Năm, 23 Tháng Ba 2017</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533D02-1984-4AC4-ABED-1FF59067C04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99091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4" y="5120641"/>
            <a:ext cx="7680960" cy="60452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204" y="653627"/>
            <a:ext cx="7680960" cy="438912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509204" y="5725162"/>
            <a:ext cx="7680960" cy="8585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E60F1D2-593B-47D9-A8A2-31BEA866A91E}" type="datetime2">
              <a:rPr lang="vi-VN">
                <a:solidFill>
                  <a:prstClr val="black">
                    <a:tint val="75000"/>
                  </a:prstClr>
                </a:solidFill>
              </a:rPr>
              <a:pPr>
                <a:defRPr/>
              </a:pPr>
              <a:t>Thứ Năm, 23 Tháng Ba 2017</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42BB680-AB3F-47BF-803C-301A7F3A2D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703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F48832-1DE9-4B30-8119-457E9290B13B}" type="datetime2">
              <a:rPr lang="vi-VN">
                <a:solidFill>
                  <a:prstClr val="black">
                    <a:tint val="75000"/>
                  </a:prstClr>
                </a:solidFill>
              </a:rPr>
              <a:pPr>
                <a:defRPr/>
              </a:pPr>
              <a:t>Thứ Năm, 23 Tháng Ba 2017</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3283794-2266-47CB-9F54-862B444763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34139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160" y="292950"/>
            <a:ext cx="2880360" cy="62416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0080" y="292950"/>
            <a:ext cx="8427720" cy="6241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23EDC4-00A0-4BE5-BDD6-7109387A2833}" type="datetime2">
              <a:rPr lang="vi-VN">
                <a:solidFill>
                  <a:prstClr val="black">
                    <a:tint val="75000"/>
                  </a:prstClr>
                </a:solidFill>
              </a:rPr>
              <a:pPr>
                <a:defRPr/>
              </a:pPr>
              <a:t>Thứ Năm, 23 Tháng Ba 2017</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A61AD3-81B7-4C84-AE91-C633D008753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89516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9369E66-6296-4471-B244-64477EA05E83}" type="datetime2">
              <a:rPr lang="vi-VN"/>
              <a:pPr>
                <a:defRPr/>
              </a:pPr>
              <a:t>Thứ Năm, 23 Tháng Ba 2017</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DB9DA424-188D-4CAE-80D5-64A926149FAC}" type="slidenum">
              <a:rPr lang="en-US"/>
              <a:pPr>
                <a:defRPr/>
              </a:pPr>
              <a:t>‹#›</a:t>
            </a:fld>
            <a:endParaRPr lang="en-US"/>
          </a:p>
        </p:txBody>
      </p:sp>
    </p:spTree>
    <p:extLst>
      <p:ext uri="{BB962C8B-B14F-4D97-AF65-F5344CB8AC3E}">
        <p14:creationId xmlns:p14="http://schemas.microsoft.com/office/powerpoint/2010/main" xmlns="" val="4281793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40080" y="292950"/>
            <a:ext cx="11521440" cy="62416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408C0B10-0947-40C6-A8C4-178B713AF6E4}" type="datetime2">
              <a:rPr lang="vi-VN">
                <a:solidFill>
                  <a:prstClr val="black">
                    <a:tint val="75000"/>
                  </a:prstClr>
                </a:solidFill>
              </a:rPr>
              <a:pPr>
                <a:defRPr/>
              </a:pPr>
              <a:t>Thứ Năm, 23 Tháng Ba 2017</a:t>
            </a:fld>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EB417A5-64DC-4619-BCBC-9F5E144DC69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58708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E650D1-152A-4FDC-8399-2271DCD4C9C2}" type="datetime2">
              <a:rPr lang="vi-VN"/>
              <a:pPr>
                <a:defRPr/>
              </a:pPr>
              <a:t>Thứ Năm, 23 Tháng Ba 2017</a:t>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E931393E-8B5C-49DC-8E07-5295953081D5}" type="slidenum">
              <a:rPr lang="en-US"/>
              <a:pPr>
                <a:defRPr/>
              </a:pPr>
              <a:t>‹#›</a:t>
            </a:fld>
            <a:endParaRPr lang="en-US"/>
          </a:p>
        </p:txBody>
      </p:sp>
    </p:spTree>
    <p:extLst>
      <p:ext uri="{BB962C8B-B14F-4D97-AF65-F5344CB8AC3E}">
        <p14:creationId xmlns:p14="http://schemas.microsoft.com/office/powerpoint/2010/main" xmlns="" val="1139405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0" y="291253"/>
            <a:ext cx="4211640" cy="123952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05070" y="291262"/>
            <a:ext cx="7156450" cy="6243321"/>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40080" y="1530782"/>
            <a:ext cx="4211640" cy="5003801"/>
          </a:xfrm>
        </p:spPr>
        <p:txBody>
          <a:bodyPr/>
          <a:lstStyle>
            <a:lvl1pPr marL="0" indent="0">
              <a:buNone/>
              <a:defRPr sz="1400"/>
            </a:lvl1pPr>
            <a:lvl2pPr marL="456918" indent="0">
              <a:buNone/>
              <a:defRPr sz="1300"/>
            </a:lvl2pPr>
            <a:lvl3pPr marL="913838" indent="0">
              <a:buNone/>
              <a:defRPr sz="1000"/>
            </a:lvl3pPr>
            <a:lvl4pPr marL="1370756" indent="0">
              <a:buNone/>
              <a:defRPr sz="900"/>
            </a:lvl4pPr>
            <a:lvl5pPr marL="1827676" indent="0">
              <a:buNone/>
              <a:defRPr sz="900"/>
            </a:lvl5pPr>
            <a:lvl6pPr marL="2284592" indent="0">
              <a:buNone/>
              <a:defRPr sz="900"/>
            </a:lvl6pPr>
            <a:lvl7pPr marL="2741510" indent="0">
              <a:buNone/>
              <a:defRPr sz="900"/>
            </a:lvl7pPr>
            <a:lvl8pPr marL="3198429" indent="0">
              <a:buNone/>
              <a:defRPr sz="900"/>
            </a:lvl8pPr>
            <a:lvl9pPr marL="3655346"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53B728-6CCE-439E-93FF-1F32400B5CC3}" type="datetime2">
              <a:rPr lang="vi-VN"/>
              <a:pPr>
                <a:defRPr/>
              </a:pPr>
              <a:t>Thứ Năm, 23 Tháng Ba 2017</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49036347-FD9C-4760-80AE-1CD7FECFED1D}" type="slidenum">
              <a:rPr lang="en-US"/>
              <a:pPr>
                <a:defRPr/>
              </a:pPr>
              <a:t>‹#›</a:t>
            </a:fld>
            <a:endParaRPr lang="en-US"/>
          </a:p>
        </p:txBody>
      </p:sp>
    </p:spTree>
    <p:extLst>
      <p:ext uri="{BB962C8B-B14F-4D97-AF65-F5344CB8AC3E}">
        <p14:creationId xmlns:p14="http://schemas.microsoft.com/office/powerpoint/2010/main" xmlns="" val="207919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5" y="5120644"/>
            <a:ext cx="7680960" cy="60452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09205" y="653627"/>
            <a:ext cx="7680960" cy="4389120"/>
          </a:xfrm>
        </p:spPr>
        <p:txBody>
          <a:bodyPr rtlCol="0">
            <a:normAutofit/>
          </a:bodyPr>
          <a:lstStyle>
            <a:lvl1pPr marL="0" indent="0">
              <a:buNone/>
              <a:defRPr sz="3100"/>
            </a:lvl1pPr>
            <a:lvl2pPr marL="456918" indent="0">
              <a:buNone/>
              <a:defRPr sz="2800"/>
            </a:lvl2pPr>
            <a:lvl3pPr marL="913838" indent="0">
              <a:buNone/>
              <a:defRPr sz="2400"/>
            </a:lvl3pPr>
            <a:lvl4pPr marL="1370756" indent="0">
              <a:buNone/>
              <a:defRPr sz="2000"/>
            </a:lvl4pPr>
            <a:lvl5pPr marL="1827676" indent="0">
              <a:buNone/>
              <a:defRPr sz="2000"/>
            </a:lvl5pPr>
            <a:lvl6pPr marL="2284592" indent="0">
              <a:buNone/>
              <a:defRPr sz="2000"/>
            </a:lvl6pPr>
            <a:lvl7pPr marL="2741510" indent="0">
              <a:buNone/>
              <a:defRPr sz="2000"/>
            </a:lvl7pPr>
            <a:lvl8pPr marL="3198429" indent="0">
              <a:buNone/>
              <a:defRPr sz="2000"/>
            </a:lvl8pPr>
            <a:lvl9pPr marL="3655346" indent="0">
              <a:buNone/>
              <a:defRPr sz="2000"/>
            </a:lvl9pPr>
          </a:lstStyle>
          <a:p>
            <a:pPr lvl="0"/>
            <a:endParaRPr lang="en-US" noProof="0" smtClean="0"/>
          </a:p>
        </p:txBody>
      </p:sp>
      <p:sp>
        <p:nvSpPr>
          <p:cNvPr id="4" name="Text Placeholder 3"/>
          <p:cNvSpPr>
            <a:spLocks noGrp="1"/>
          </p:cNvSpPr>
          <p:nvPr>
            <p:ph type="body" sz="half" idx="2"/>
          </p:nvPr>
        </p:nvSpPr>
        <p:spPr>
          <a:xfrm>
            <a:off x="2509205" y="5725165"/>
            <a:ext cx="7680960" cy="858519"/>
          </a:xfrm>
        </p:spPr>
        <p:txBody>
          <a:bodyPr/>
          <a:lstStyle>
            <a:lvl1pPr marL="0" indent="0">
              <a:buNone/>
              <a:defRPr sz="1400"/>
            </a:lvl1pPr>
            <a:lvl2pPr marL="456918" indent="0">
              <a:buNone/>
              <a:defRPr sz="1300"/>
            </a:lvl2pPr>
            <a:lvl3pPr marL="913838" indent="0">
              <a:buNone/>
              <a:defRPr sz="1000"/>
            </a:lvl3pPr>
            <a:lvl4pPr marL="1370756" indent="0">
              <a:buNone/>
              <a:defRPr sz="900"/>
            </a:lvl4pPr>
            <a:lvl5pPr marL="1827676" indent="0">
              <a:buNone/>
              <a:defRPr sz="900"/>
            </a:lvl5pPr>
            <a:lvl6pPr marL="2284592" indent="0">
              <a:buNone/>
              <a:defRPr sz="900"/>
            </a:lvl6pPr>
            <a:lvl7pPr marL="2741510" indent="0">
              <a:buNone/>
              <a:defRPr sz="900"/>
            </a:lvl7pPr>
            <a:lvl8pPr marL="3198429" indent="0">
              <a:buNone/>
              <a:defRPr sz="900"/>
            </a:lvl8pPr>
            <a:lvl9pPr marL="3655346"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5AC8AEA-59F9-4BF3-9AF9-EE16513572D0}" type="datetime2">
              <a:rPr lang="vi-VN"/>
              <a:pPr>
                <a:defRPr/>
              </a:pPr>
              <a:t>Thứ Năm, 23 Tháng Ba 2017</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6F11E013-1895-4AB1-AD5E-13F575D24EB8}" type="slidenum">
              <a:rPr lang="en-US"/>
              <a:pPr>
                <a:defRPr/>
              </a:pPr>
              <a:t>‹#›</a:t>
            </a:fld>
            <a:endParaRPr lang="en-US"/>
          </a:p>
        </p:txBody>
      </p:sp>
    </p:spTree>
    <p:extLst>
      <p:ext uri="{BB962C8B-B14F-4D97-AF65-F5344CB8AC3E}">
        <p14:creationId xmlns:p14="http://schemas.microsoft.com/office/powerpoint/2010/main" xmlns="" val="2259822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41350" y="293689"/>
            <a:ext cx="115189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1" tIns="45692" rIns="91381" bIns="45692"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41350" y="1706569"/>
            <a:ext cx="11518900" cy="482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1" tIns="45692" rIns="91381"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41350" y="6780213"/>
            <a:ext cx="2984500" cy="388937"/>
          </a:xfrm>
          <a:prstGeom prst="rect">
            <a:avLst/>
          </a:prstGeom>
        </p:spPr>
        <p:txBody>
          <a:bodyPr vert="horz" lIns="91381" tIns="45692" rIns="91381" bIns="45692" rtlCol="0" anchor="ctr"/>
          <a:lstStyle>
            <a:lvl1pPr algn="l">
              <a:defRPr sz="1300">
                <a:solidFill>
                  <a:schemeClr val="tx1">
                    <a:tint val="75000"/>
                  </a:schemeClr>
                </a:solidFill>
              </a:defRPr>
            </a:lvl1pPr>
          </a:lstStyle>
          <a:p>
            <a:pPr>
              <a:defRPr/>
            </a:pPr>
            <a:fld id="{1471A53A-F8DF-4195-B7F5-3680649B215D}" type="datetime2">
              <a:rPr lang="vi-VN"/>
              <a:pPr>
                <a:defRPr/>
              </a:pPr>
              <a:t>Thứ Năm, 23 Tháng Ba 2017</a:t>
            </a:fld>
            <a:endParaRPr lang="vi-VN"/>
          </a:p>
        </p:txBody>
      </p:sp>
      <p:sp>
        <p:nvSpPr>
          <p:cNvPr id="5" name="Footer Placeholder 4"/>
          <p:cNvSpPr>
            <a:spLocks noGrp="1"/>
          </p:cNvSpPr>
          <p:nvPr>
            <p:ph type="ftr" sz="quarter" idx="3"/>
          </p:nvPr>
        </p:nvSpPr>
        <p:spPr>
          <a:xfrm>
            <a:off x="4375150" y="6780213"/>
            <a:ext cx="4051300" cy="388937"/>
          </a:xfrm>
          <a:prstGeom prst="rect">
            <a:avLst/>
          </a:prstGeom>
        </p:spPr>
        <p:txBody>
          <a:bodyPr vert="horz" lIns="91381" tIns="45692" rIns="91381" bIns="45692" rtlCol="0" anchor="ctr"/>
          <a:lstStyle>
            <a:lvl1pPr algn="ctr">
              <a:defRPr sz="1300">
                <a:solidFill>
                  <a:schemeClr val="tx1">
                    <a:tint val="75000"/>
                  </a:schemeClr>
                </a:solidFill>
              </a:defRPr>
            </a:lvl1pPr>
          </a:lstStyle>
          <a:p>
            <a:pPr>
              <a:defRPr/>
            </a:pPr>
            <a:endParaRPr lang="vi-VN"/>
          </a:p>
        </p:txBody>
      </p:sp>
      <p:sp>
        <p:nvSpPr>
          <p:cNvPr id="6" name="Slide Number Placeholder 5"/>
          <p:cNvSpPr>
            <a:spLocks noGrp="1"/>
          </p:cNvSpPr>
          <p:nvPr>
            <p:ph type="sldNum" sz="quarter" idx="4"/>
          </p:nvPr>
        </p:nvSpPr>
        <p:spPr>
          <a:xfrm>
            <a:off x="9175750" y="6780213"/>
            <a:ext cx="2984500" cy="388937"/>
          </a:xfrm>
          <a:prstGeom prst="rect">
            <a:avLst/>
          </a:prstGeom>
        </p:spPr>
        <p:txBody>
          <a:bodyPr vert="horz" lIns="91381" tIns="45692" rIns="91381" bIns="45692" rtlCol="0" anchor="ctr"/>
          <a:lstStyle>
            <a:lvl1pPr algn="r">
              <a:defRPr sz="1300">
                <a:solidFill>
                  <a:schemeClr val="tx1">
                    <a:tint val="75000"/>
                  </a:schemeClr>
                </a:solidFill>
              </a:defRPr>
            </a:lvl1pPr>
          </a:lstStyle>
          <a:p>
            <a:pPr>
              <a:defRPr/>
            </a:pPr>
            <a:fld id="{A179631D-636E-42CA-A1E8-C6623C00F0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18" algn="ctr" rtl="0" fontAlgn="base">
        <a:spcBef>
          <a:spcPct val="0"/>
        </a:spcBef>
        <a:spcAft>
          <a:spcPct val="0"/>
        </a:spcAft>
        <a:defRPr sz="4400">
          <a:solidFill>
            <a:schemeClr val="tx1"/>
          </a:solidFill>
          <a:latin typeface="Calibri" pitchFamily="34" charset="0"/>
        </a:defRPr>
      </a:lvl6pPr>
      <a:lvl7pPr marL="913838" algn="ctr" rtl="0" fontAlgn="base">
        <a:spcBef>
          <a:spcPct val="0"/>
        </a:spcBef>
        <a:spcAft>
          <a:spcPct val="0"/>
        </a:spcAft>
        <a:defRPr sz="4400">
          <a:solidFill>
            <a:schemeClr val="tx1"/>
          </a:solidFill>
          <a:latin typeface="Calibri" pitchFamily="34" charset="0"/>
        </a:defRPr>
      </a:lvl7pPr>
      <a:lvl8pPr marL="1370756" algn="ctr" rtl="0" fontAlgn="base">
        <a:spcBef>
          <a:spcPct val="0"/>
        </a:spcBef>
        <a:spcAft>
          <a:spcPct val="0"/>
        </a:spcAft>
        <a:defRPr sz="4400">
          <a:solidFill>
            <a:schemeClr val="tx1"/>
          </a:solidFill>
          <a:latin typeface="Calibri" pitchFamily="34" charset="0"/>
        </a:defRPr>
      </a:lvl8pPr>
      <a:lvl9pPr marL="1827676" algn="ctr" rtl="0" fontAlgn="base">
        <a:spcBef>
          <a:spcPct val="0"/>
        </a:spcBef>
        <a:spcAft>
          <a:spcPct val="0"/>
        </a:spcAft>
        <a:defRPr sz="4400">
          <a:solidFill>
            <a:schemeClr val="tx1"/>
          </a:solidFill>
          <a:latin typeface="Calibri" pitchFamily="34" charset="0"/>
        </a:defRPr>
      </a:lvl9pPr>
    </p:titleStyle>
    <p:bodyStyle>
      <a:lvl1pPr marL="342689" indent="-342689"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1pPr>
      <a:lvl2pPr marL="742492" indent="-28557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295" indent="-228457"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215" indent="-228457"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6133" indent="-228457"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048" indent="-228457" algn="l" defTabSz="9138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72" indent="-228457" algn="l" defTabSz="9138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89" indent="-228457" algn="l" defTabSz="9138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07" indent="-228457" algn="l" defTabSz="91383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8" rtl="0" eaLnBrk="1" latinLnBrk="0" hangingPunct="1">
        <a:defRPr sz="1800" kern="1200">
          <a:solidFill>
            <a:schemeClr val="tx1"/>
          </a:solidFill>
          <a:latin typeface="+mn-lt"/>
          <a:ea typeface="+mn-ea"/>
          <a:cs typeface="+mn-cs"/>
        </a:defRPr>
      </a:lvl1pPr>
      <a:lvl2pPr marL="456918" algn="l" defTabSz="913838" rtl="0" eaLnBrk="1" latinLnBrk="0" hangingPunct="1">
        <a:defRPr sz="1800" kern="1200">
          <a:solidFill>
            <a:schemeClr val="tx1"/>
          </a:solidFill>
          <a:latin typeface="+mn-lt"/>
          <a:ea typeface="+mn-ea"/>
          <a:cs typeface="+mn-cs"/>
        </a:defRPr>
      </a:lvl2pPr>
      <a:lvl3pPr marL="913838" algn="l" defTabSz="913838" rtl="0" eaLnBrk="1" latinLnBrk="0" hangingPunct="1">
        <a:defRPr sz="1800" kern="1200">
          <a:solidFill>
            <a:schemeClr val="tx1"/>
          </a:solidFill>
          <a:latin typeface="+mn-lt"/>
          <a:ea typeface="+mn-ea"/>
          <a:cs typeface="+mn-cs"/>
        </a:defRPr>
      </a:lvl3pPr>
      <a:lvl4pPr marL="1370756" algn="l" defTabSz="913838" rtl="0" eaLnBrk="1" latinLnBrk="0" hangingPunct="1">
        <a:defRPr sz="1800" kern="1200">
          <a:solidFill>
            <a:schemeClr val="tx1"/>
          </a:solidFill>
          <a:latin typeface="+mn-lt"/>
          <a:ea typeface="+mn-ea"/>
          <a:cs typeface="+mn-cs"/>
        </a:defRPr>
      </a:lvl4pPr>
      <a:lvl5pPr marL="1827676" algn="l" defTabSz="913838" rtl="0" eaLnBrk="1" latinLnBrk="0" hangingPunct="1">
        <a:defRPr sz="1800" kern="1200">
          <a:solidFill>
            <a:schemeClr val="tx1"/>
          </a:solidFill>
          <a:latin typeface="+mn-lt"/>
          <a:ea typeface="+mn-ea"/>
          <a:cs typeface="+mn-cs"/>
        </a:defRPr>
      </a:lvl5pPr>
      <a:lvl6pPr marL="2284592" algn="l" defTabSz="913838" rtl="0" eaLnBrk="1" latinLnBrk="0" hangingPunct="1">
        <a:defRPr sz="1800" kern="1200">
          <a:solidFill>
            <a:schemeClr val="tx1"/>
          </a:solidFill>
          <a:latin typeface="+mn-lt"/>
          <a:ea typeface="+mn-ea"/>
          <a:cs typeface="+mn-cs"/>
        </a:defRPr>
      </a:lvl6pPr>
      <a:lvl7pPr marL="2741510" algn="l" defTabSz="913838" rtl="0" eaLnBrk="1" latinLnBrk="0" hangingPunct="1">
        <a:defRPr sz="1800" kern="1200">
          <a:solidFill>
            <a:schemeClr val="tx1"/>
          </a:solidFill>
          <a:latin typeface="+mn-lt"/>
          <a:ea typeface="+mn-ea"/>
          <a:cs typeface="+mn-cs"/>
        </a:defRPr>
      </a:lvl7pPr>
      <a:lvl8pPr marL="3198429" algn="l" defTabSz="913838" rtl="0" eaLnBrk="1" latinLnBrk="0" hangingPunct="1">
        <a:defRPr sz="1800" kern="1200">
          <a:solidFill>
            <a:schemeClr val="tx1"/>
          </a:solidFill>
          <a:latin typeface="+mn-lt"/>
          <a:ea typeface="+mn-ea"/>
          <a:cs typeface="+mn-cs"/>
        </a:defRPr>
      </a:lvl8pPr>
      <a:lvl9pPr marL="3655346" algn="l" defTabSz="91383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292947"/>
            <a:ext cx="11521440" cy="1219200"/>
          </a:xfrm>
          <a:prstGeom prst="rect">
            <a:avLst/>
          </a:prstGeom>
        </p:spPr>
        <p:txBody>
          <a:bodyPr vert="horz" lIns="114889" tIns="57448" rIns="114889" bIns="5744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40080" y="1706880"/>
            <a:ext cx="11521440" cy="4827694"/>
          </a:xfrm>
          <a:prstGeom prst="rect">
            <a:avLst/>
          </a:prstGeom>
        </p:spPr>
        <p:txBody>
          <a:bodyPr vert="horz" lIns="114889" tIns="57448" rIns="114889" bIns="5744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0080" y="6780112"/>
            <a:ext cx="2987040" cy="389467"/>
          </a:xfrm>
          <a:prstGeom prst="rect">
            <a:avLst/>
          </a:prstGeom>
        </p:spPr>
        <p:txBody>
          <a:bodyPr vert="horz" lIns="114889" tIns="57448" rIns="114889" bIns="57448" rtlCol="0" anchor="ctr"/>
          <a:lstStyle>
            <a:lvl1pPr algn="l">
              <a:defRPr sz="1500">
                <a:solidFill>
                  <a:schemeClr val="tx1">
                    <a:tint val="75000"/>
                  </a:schemeClr>
                </a:solidFill>
              </a:defRPr>
            </a:lvl1pPr>
          </a:lstStyle>
          <a:p>
            <a:pPr defTabSz="1148903" fontAlgn="auto">
              <a:spcBef>
                <a:spcPts val="0"/>
              </a:spcBef>
              <a:spcAft>
                <a:spcPts val="0"/>
              </a:spcAft>
            </a:pPr>
            <a:fld id="{1C4CD83E-8B95-4092-AAFD-147917B8529F}" type="datetimeFigureOut">
              <a:rPr lang="en-US" smtClean="0">
                <a:solidFill>
                  <a:prstClr val="black">
                    <a:tint val="75000"/>
                  </a:prstClr>
                </a:solidFill>
                <a:latin typeface="Calibri"/>
              </a:rPr>
              <a:pPr defTabSz="1148903" fontAlgn="auto">
                <a:spcBef>
                  <a:spcPts val="0"/>
                </a:spcBef>
                <a:spcAft>
                  <a:spcPts val="0"/>
                </a:spcAft>
              </a:pPr>
              <a:t>3/23/2017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373880" y="6780112"/>
            <a:ext cx="4053840" cy="389467"/>
          </a:xfrm>
          <a:prstGeom prst="rect">
            <a:avLst/>
          </a:prstGeom>
        </p:spPr>
        <p:txBody>
          <a:bodyPr vert="horz" lIns="114889" tIns="57448" rIns="114889" bIns="57448" rtlCol="0" anchor="ctr"/>
          <a:lstStyle>
            <a:lvl1pPr algn="ctr">
              <a:defRPr sz="1500">
                <a:solidFill>
                  <a:schemeClr val="tx1">
                    <a:tint val="75000"/>
                  </a:schemeClr>
                </a:solidFill>
              </a:defRPr>
            </a:lvl1pPr>
          </a:lstStyle>
          <a:p>
            <a:pPr defTabSz="1148903"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9174480" y="6780112"/>
            <a:ext cx="2987040" cy="389467"/>
          </a:xfrm>
          <a:prstGeom prst="rect">
            <a:avLst/>
          </a:prstGeom>
        </p:spPr>
        <p:txBody>
          <a:bodyPr vert="horz" lIns="114889" tIns="57448" rIns="114889" bIns="57448" rtlCol="0" anchor="ctr"/>
          <a:lstStyle>
            <a:lvl1pPr algn="r">
              <a:defRPr sz="1500">
                <a:solidFill>
                  <a:schemeClr val="tx1">
                    <a:tint val="75000"/>
                  </a:schemeClr>
                </a:solidFill>
              </a:defRPr>
            </a:lvl1pPr>
          </a:lstStyle>
          <a:p>
            <a:pPr defTabSz="1148903" fontAlgn="auto">
              <a:spcBef>
                <a:spcPts val="0"/>
              </a:spcBef>
              <a:spcAft>
                <a:spcPts val="0"/>
              </a:spcAft>
            </a:pPr>
            <a:fld id="{A9C7603D-46F0-4C1C-B978-E52BF6CAD3F0}" type="slidenum">
              <a:rPr lang="en-US" smtClean="0">
                <a:solidFill>
                  <a:prstClr val="black">
                    <a:tint val="75000"/>
                  </a:prstClr>
                </a:solidFill>
                <a:latin typeface="Calibri"/>
              </a:rPr>
              <a:pPr defTabSz="1148903"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833506316"/>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Lst>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xStyles>
    <p:titleStyle>
      <a:lvl1pPr algn="ctr" defTabSz="1148903" rtl="0" eaLnBrk="1" latinLnBrk="0" hangingPunct="1">
        <a:spcBef>
          <a:spcPct val="0"/>
        </a:spcBef>
        <a:buNone/>
        <a:defRPr sz="5500" kern="1200">
          <a:solidFill>
            <a:schemeClr val="tx1"/>
          </a:solidFill>
          <a:latin typeface="+mj-lt"/>
          <a:ea typeface="+mj-ea"/>
          <a:cs typeface="+mj-cs"/>
        </a:defRPr>
      </a:lvl1pPr>
    </p:titleStyle>
    <p:bodyStyle>
      <a:lvl1pPr marL="430840" indent="-430840" algn="l" defTabSz="1148903"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33483" indent="-359032" algn="l" defTabSz="1148903"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36129" indent="-287226" algn="l" defTabSz="1148903"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0579" indent="-287226" algn="l" defTabSz="1148903"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85031" indent="-287226" algn="l" defTabSz="1148903"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59482" indent="-287226" algn="l" defTabSz="1148903"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33933" indent="-287226" algn="l" defTabSz="1148903"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08383" indent="-287226" algn="l" defTabSz="1148903"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82834" indent="-287226" algn="l" defTabSz="1148903"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8903" rtl="0" eaLnBrk="1" latinLnBrk="0" hangingPunct="1">
        <a:defRPr sz="2300" kern="1200">
          <a:solidFill>
            <a:schemeClr val="tx1"/>
          </a:solidFill>
          <a:latin typeface="+mn-lt"/>
          <a:ea typeface="+mn-ea"/>
          <a:cs typeface="+mn-cs"/>
        </a:defRPr>
      </a:lvl1pPr>
      <a:lvl2pPr marL="574451" algn="l" defTabSz="1148903" rtl="0" eaLnBrk="1" latinLnBrk="0" hangingPunct="1">
        <a:defRPr sz="2300" kern="1200">
          <a:solidFill>
            <a:schemeClr val="tx1"/>
          </a:solidFill>
          <a:latin typeface="+mn-lt"/>
          <a:ea typeface="+mn-ea"/>
          <a:cs typeface="+mn-cs"/>
        </a:defRPr>
      </a:lvl2pPr>
      <a:lvl3pPr marL="1148903" algn="l" defTabSz="1148903" rtl="0" eaLnBrk="1" latinLnBrk="0" hangingPunct="1">
        <a:defRPr sz="2300" kern="1200">
          <a:solidFill>
            <a:schemeClr val="tx1"/>
          </a:solidFill>
          <a:latin typeface="+mn-lt"/>
          <a:ea typeface="+mn-ea"/>
          <a:cs typeface="+mn-cs"/>
        </a:defRPr>
      </a:lvl3pPr>
      <a:lvl4pPr marL="1723355" algn="l" defTabSz="1148903" rtl="0" eaLnBrk="1" latinLnBrk="0" hangingPunct="1">
        <a:defRPr sz="2300" kern="1200">
          <a:solidFill>
            <a:schemeClr val="tx1"/>
          </a:solidFill>
          <a:latin typeface="+mn-lt"/>
          <a:ea typeface="+mn-ea"/>
          <a:cs typeface="+mn-cs"/>
        </a:defRPr>
      </a:lvl4pPr>
      <a:lvl5pPr marL="2297803" algn="l" defTabSz="1148903" rtl="0" eaLnBrk="1" latinLnBrk="0" hangingPunct="1">
        <a:defRPr sz="2300" kern="1200">
          <a:solidFill>
            <a:schemeClr val="tx1"/>
          </a:solidFill>
          <a:latin typeface="+mn-lt"/>
          <a:ea typeface="+mn-ea"/>
          <a:cs typeface="+mn-cs"/>
        </a:defRPr>
      </a:lvl5pPr>
      <a:lvl6pPr marL="2872256" algn="l" defTabSz="1148903" rtl="0" eaLnBrk="1" latinLnBrk="0" hangingPunct="1">
        <a:defRPr sz="2300" kern="1200">
          <a:solidFill>
            <a:schemeClr val="tx1"/>
          </a:solidFill>
          <a:latin typeface="+mn-lt"/>
          <a:ea typeface="+mn-ea"/>
          <a:cs typeface="+mn-cs"/>
        </a:defRPr>
      </a:lvl6pPr>
      <a:lvl7pPr marL="3446707" algn="l" defTabSz="1148903" rtl="0" eaLnBrk="1" latinLnBrk="0" hangingPunct="1">
        <a:defRPr sz="2300" kern="1200">
          <a:solidFill>
            <a:schemeClr val="tx1"/>
          </a:solidFill>
          <a:latin typeface="+mn-lt"/>
          <a:ea typeface="+mn-ea"/>
          <a:cs typeface="+mn-cs"/>
        </a:defRPr>
      </a:lvl7pPr>
      <a:lvl8pPr marL="4021159" algn="l" defTabSz="1148903" rtl="0" eaLnBrk="1" latinLnBrk="0" hangingPunct="1">
        <a:defRPr sz="2300" kern="1200">
          <a:solidFill>
            <a:schemeClr val="tx1"/>
          </a:solidFill>
          <a:latin typeface="+mn-lt"/>
          <a:ea typeface="+mn-ea"/>
          <a:cs typeface="+mn-cs"/>
        </a:defRPr>
      </a:lvl8pPr>
      <a:lvl9pPr marL="4595609" algn="l" defTabSz="1148903"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292947"/>
            <a:ext cx="11521440" cy="1219200"/>
          </a:xfrm>
          <a:prstGeom prst="rect">
            <a:avLst/>
          </a:prstGeom>
        </p:spPr>
        <p:txBody>
          <a:bodyPr vert="horz" lIns="114913" tIns="57460" rIns="114913" bIns="574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40080" y="1706880"/>
            <a:ext cx="11521440" cy="4827694"/>
          </a:xfrm>
          <a:prstGeom prst="rect">
            <a:avLst/>
          </a:prstGeom>
        </p:spPr>
        <p:txBody>
          <a:bodyPr vert="horz" lIns="114913" tIns="57460" rIns="114913" bIns="574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0080" y="6780110"/>
            <a:ext cx="2987040" cy="389467"/>
          </a:xfrm>
          <a:prstGeom prst="rect">
            <a:avLst/>
          </a:prstGeom>
        </p:spPr>
        <p:txBody>
          <a:bodyPr vert="horz" lIns="114913" tIns="57460" rIns="114913" bIns="57460" rtlCol="0" anchor="ctr"/>
          <a:lstStyle>
            <a:lvl1pPr algn="l">
              <a:defRPr sz="1500">
                <a:solidFill>
                  <a:schemeClr val="tx1">
                    <a:tint val="75000"/>
                  </a:schemeClr>
                </a:solidFill>
              </a:defRPr>
            </a:lvl1pPr>
          </a:lstStyle>
          <a:p>
            <a:pPr defTabSz="1149138" fontAlgn="auto">
              <a:spcBef>
                <a:spcPts val="0"/>
              </a:spcBef>
              <a:spcAft>
                <a:spcPts val="0"/>
              </a:spcAft>
            </a:pPr>
            <a:fld id="{1C4CD83E-8B95-4092-AAFD-147917B8529F}" type="datetimeFigureOut">
              <a:rPr lang="en-US" smtClean="0">
                <a:solidFill>
                  <a:prstClr val="black">
                    <a:tint val="75000"/>
                  </a:prstClr>
                </a:solidFill>
                <a:latin typeface="Calibri"/>
              </a:rPr>
              <a:pPr defTabSz="1149138" fontAlgn="auto">
                <a:spcBef>
                  <a:spcPts val="0"/>
                </a:spcBef>
                <a:spcAft>
                  <a:spcPts val="0"/>
                </a:spcAft>
              </a:pPr>
              <a:t>3/23/2017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373880" y="6780110"/>
            <a:ext cx="4053840" cy="389467"/>
          </a:xfrm>
          <a:prstGeom prst="rect">
            <a:avLst/>
          </a:prstGeom>
        </p:spPr>
        <p:txBody>
          <a:bodyPr vert="horz" lIns="114913" tIns="57460" rIns="114913" bIns="57460" rtlCol="0" anchor="ctr"/>
          <a:lstStyle>
            <a:lvl1pPr algn="ctr">
              <a:defRPr sz="1500">
                <a:solidFill>
                  <a:schemeClr val="tx1">
                    <a:tint val="75000"/>
                  </a:schemeClr>
                </a:solidFill>
              </a:defRPr>
            </a:lvl1pPr>
          </a:lstStyle>
          <a:p>
            <a:pPr defTabSz="1149138"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9174480" y="6780110"/>
            <a:ext cx="2987040" cy="389467"/>
          </a:xfrm>
          <a:prstGeom prst="rect">
            <a:avLst/>
          </a:prstGeom>
        </p:spPr>
        <p:txBody>
          <a:bodyPr vert="horz" lIns="114913" tIns="57460" rIns="114913" bIns="57460" rtlCol="0" anchor="ctr"/>
          <a:lstStyle>
            <a:lvl1pPr algn="r">
              <a:defRPr sz="1500">
                <a:solidFill>
                  <a:schemeClr val="tx1">
                    <a:tint val="75000"/>
                  </a:schemeClr>
                </a:solidFill>
              </a:defRPr>
            </a:lvl1pPr>
          </a:lstStyle>
          <a:p>
            <a:pPr defTabSz="1149138" fontAlgn="auto">
              <a:spcBef>
                <a:spcPts val="0"/>
              </a:spcBef>
              <a:spcAft>
                <a:spcPts val="0"/>
              </a:spcAft>
            </a:pPr>
            <a:fld id="{A9C7603D-46F0-4C1C-B978-E52BF6CAD3F0}" type="slidenum">
              <a:rPr lang="en-US" smtClean="0">
                <a:solidFill>
                  <a:prstClr val="black">
                    <a:tint val="75000"/>
                  </a:prstClr>
                </a:solidFill>
                <a:latin typeface="Calibri"/>
              </a:rPr>
              <a:pPr defTabSz="1149138"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49734852"/>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Lst>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xStyles>
    <p:titleStyle>
      <a:lvl1pPr algn="ctr" defTabSz="1149138" rtl="0" eaLnBrk="1" latinLnBrk="0" hangingPunct="1">
        <a:spcBef>
          <a:spcPct val="0"/>
        </a:spcBef>
        <a:buNone/>
        <a:defRPr sz="5500" kern="1200">
          <a:solidFill>
            <a:schemeClr val="tx1"/>
          </a:solidFill>
          <a:latin typeface="+mj-lt"/>
          <a:ea typeface="+mj-ea"/>
          <a:cs typeface="+mj-cs"/>
        </a:defRPr>
      </a:lvl1pPr>
    </p:titleStyle>
    <p:bodyStyle>
      <a:lvl1pPr marL="430928" indent="-430928" algn="l" defTabSz="1149138"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33675" indent="-359106" algn="l" defTabSz="1149138"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36423" indent="-287285" algn="l" defTabSz="1149138"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0992" indent="-287285" algn="l" defTabSz="1149138"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85562" indent="-287285" algn="l" defTabSz="1149138"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0131" indent="-287285" algn="l" defTabSz="1149138"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34700" indent="-287285" algn="l" defTabSz="1149138"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09268" indent="-287285" algn="l" defTabSz="1149138"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83837" indent="-287285" algn="l" defTabSz="1149138"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9138" rtl="0" eaLnBrk="1" latinLnBrk="0" hangingPunct="1">
        <a:defRPr sz="2300" kern="1200">
          <a:solidFill>
            <a:schemeClr val="tx1"/>
          </a:solidFill>
          <a:latin typeface="+mn-lt"/>
          <a:ea typeface="+mn-ea"/>
          <a:cs typeface="+mn-cs"/>
        </a:defRPr>
      </a:lvl1pPr>
      <a:lvl2pPr marL="574569" algn="l" defTabSz="1149138" rtl="0" eaLnBrk="1" latinLnBrk="0" hangingPunct="1">
        <a:defRPr sz="2300" kern="1200">
          <a:solidFill>
            <a:schemeClr val="tx1"/>
          </a:solidFill>
          <a:latin typeface="+mn-lt"/>
          <a:ea typeface="+mn-ea"/>
          <a:cs typeface="+mn-cs"/>
        </a:defRPr>
      </a:lvl2pPr>
      <a:lvl3pPr marL="1149138" algn="l" defTabSz="1149138" rtl="0" eaLnBrk="1" latinLnBrk="0" hangingPunct="1">
        <a:defRPr sz="2300" kern="1200">
          <a:solidFill>
            <a:schemeClr val="tx1"/>
          </a:solidFill>
          <a:latin typeface="+mn-lt"/>
          <a:ea typeface="+mn-ea"/>
          <a:cs typeface="+mn-cs"/>
        </a:defRPr>
      </a:lvl3pPr>
      <a:lvl4pPr marL="1723707" algn="l" defTabSz="1149138" rtl="0" eaLnBrk="1" latinLnBrk="0" hangingPunct="1">
        <a:defRPr sz="2300" kern="1200">
          <a:solidFill>
            <a:schemeClr val="tx1"/>
          </a:solidFill>
          <a:latin typeface="+mn-lt"/>
          <a:ea typeface="+mn-ea"/>
          <a:cs typeface="+mn-cs"/>
        </a:defRPr>
      </a:lvl4pPr>
      <a:lvl5pPr marL="2298275" algn="l" defTabSz="1149138" rtl="0" eaLnBrk="1" latinLnBrk="0" hangingPunct="1">
        <a:defRPr sz="2300" kern="1200">
          <a:solidFill>
            <a:schemeClr val="tx1"/>
          </a:solidFill>
          <a:latin typeface="+mn-lt"/>
          <a:ea typeface="+mn-ea"/>
          <a:cs typeface="+mn-cs"/>
        </a:defRPr>
      </a:lvl5pPr>
      <a:lvl6pPr marL="2872846" algn="l" defTabSz="1149138" rtl="0" eaLnBrk="1" latinLnBrk="0" hangingPunct="1">
        <a:defRPr sz="2300" kern="1200">
          <a:solidFill>
            <a:schemeClr val="tx1"/>
          </a:solidFill>
          <a:latin typeface="+mn-lt"/>
          <a:ea typeface="+mn-ea"/>
          <a:cs typeface="+mn-cs"/>
        </a:defRPr>
      </a:lvl6pPr>
      <a:lvl7pPr marL="3447414" algn="l" defTabSz="1149138" rtl="0" eaLnBrk="1" latinLnBrk="0" hangingPunct="1">
        <a:defRPr sz="2300" kern="1200">
          <a:solidFill>
            <a:schemeClr val="tx1"/>
          </a:solidFill>
          <a:latin typeface="+mn-lt"/>
          <a:ea typeface="+mn-ea"/>
          <a:cs typeface="+mn-cs"/>
        </a:defRPr>
      </a:lvl7pPr>
      <a:lvl8pPr marL="4021985" algn="l" defTabSz="1149138" rtl="0" eaLnBrk="1" latinLnBrk="0" hangingPunct="1">
        <a:defRPr sz="2300" kern="1200">
          <a:solidFill>
            <a:schemeClr val="tx1"/>
          </a:solidFill>
          <a:latin typeface="+mn-lt"/>
          <a:ea typeface="+mn-ea"/>
          <a:cs typeface="+mn-cs"/>
        </a:defRPr>
      </a:lvl8pPr>
      <a:lvl9pPr marL="4596553" algn="l" defTabSz="1149138" rtl="0" eaLnBrk="1" latinLnBrk="0" hangingPunct="1">
        <a:defRPr sz="2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292947"/>
            <a:ext cx="11521440" cy="1219200"/>
          </a:xfrm>
          <a:prstGeom prst="rect">
            <a:avLst/>
          </a:prstGeom>
        </p:spPr>
        <p:txBody>
          <a:bodyPr vert="horz" lIns="114949" tIns="57475" rIns="114949" bIns="5747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40080" y="1706880"/>
            <a:ext cx="11521440" cy="4827694"/>
          </a:xfrm>
          <a:prstGeom prst="rect">
            <a:avLst/>
          </a:prstGeom>
        </p:spPr>
        <p:txBody>
          <a:bodyPr vert="horz" lIns="114949" tIns="57475" rIns="114949" bIns="5747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0080" y="6780107"/>
            <a:ext cx="2987040" cy="389467"/>
          </a:xfrm>
          <a:prstGeom prst="rect">
            <a:avLst/>
          </a:prstGeom>
        </p:spPr>
        <p:txBody>
          <a:bodyPr vert="horz" lIns="114949" tIns="57475" rIns="114949" bIns="57475" rtlCol="0" anchor="ctr"/>
          <a:lstStyle>
            <a:lvl1pPr algn="l">
              <a:defRPr sz="1500">
                <a:solidFill>
                  <a:schemeClr val="tx1">
                    <a:tint val="75000"/>
                  </a:schemeClr>
                </a:solidFill>
              </a:defRPr>
            </a:lvl1pPr>
          </a:lstStyle>
          <a:p>
            <a:pPr defTabSz="1149492" fontAlgn="auto">
              <a:spcBef>
                <a:spcPts val="0"/>
              </a:spcBef>
              <a:spcAft>
                <a:spcPts val="0"/>
              </a:spcAft>
            </a:pPr>
            <a:fld id="{1C4CD83E-8B95-4092-AAFD-147917B8529F}" type="datetimeFigureOut">
              <a:rPr lang="en-US" smtClean="0">
                <a:solidFill>
                  <a:prstClr val="black">
                    <a:tint val="75000"/>
                  </a:prstClr>
                </a:solidFill>
                <a:latin typeface="Calibri"/>
              </a:rPr>
              <a:pPr defTabSz="1149492" fontAlgn="auto">
                <a:spcBef>
                  <a:spcPts val="0"/>
                </a:spcBef>
                <a:spcAft>
                  <a:spcPts val="0"/>
                </a:spcAft>
              </a:pPr>
              <a:t>3/23/2017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373880" y="6780107"/>
            <a:ext cx="4053840" cy="389467"/>
          </a:xfrm>
          <a:prstGeom prst="rect">
            <a:avLst/>
          </a:prstGeom>
        </p:spPr>
        <p:txBody>
          <a:bodyPr vert="horz" lIns="114949" tIns="57475" rIns="114949" bIns="57475" rtlCol="0" anchor="ctr"/>
          <a:lstStyle>
            <a:lvl1pPr algn="ctr">
              <a:defRPr sz="1500">
                <a:solidFill>
                  <a:schemeClr val="tx1">
                    <a:tint val="75000"/>
                  </a:schemeClr>
                </a:solidFill>
              </a:defRPr>
            </a:lvl1pPr>
          </a:lstStyle>
          <a:p>
            <a:pPr defTabSz="1149492"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9174480" y="6780107"/>
            <a:ext cx="2987040" cy="389467"/>
          </a:xfrm>
          <a:prstGeom prst="rect">
            <a:avLst/>
          </a:prstGeom>
        </p:spPr>
        <p:txBody>
          <a:bodyPr vert="horz" lIns="114949" tIns="57475" rIns="114949" bIns="57475" rtlCol="0" anchor="ctr"/>
          <a:lstStyle>
            <a:lvl1pPr algn="r">
              <a:defRPr sz="1500">
                <a:solidFill>
                  <a:schemeClr val="tx1">
                    <a:tint val="75000"/>
                  </a:schemeClr>
                </a:solidFill>
              </a:defRPr>
            </a:lvl1pPr>
          </a:lstStyle>
          <a:p>
            <a:pPr defTabSz="1149492" fontAlgn="auto">
              <a:spcBef>
                <a:spcPts val="0"/>
              </a:spcBef>
              <a:spcAft>
                <a:spcPts val="0"/>
              </a:spcAft>
            </a:pPr>
            <a:fld id="{A9C7603D-46F0-4C1C-B978-E52BF6CAD3F0}" type="slidenum">
              <a:rPr lang="en-US" smtClean="0">
                <a:solidFill>
                  <a:prstClr val="black">
                    <a:tint val="75000"/>
                  </a:prstClr>
                </a:solidFill>
                <a:latin typeface="Calibri"/>
              </a:rPr>
              <a:pPr defTabSz="1149492"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74381860"/>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Lst>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xStyles>
    <p:titleStyle>
      <a:lvl1pPr algn="ctr" defTabSz="1149492" rtl="0" eaLnBrk="1" latinLnBrk="0" hangingPunct="1">
        <a:spcBef>
          <a:spcPct val="0"/>
        </a:spcBef>
        <a:buNone/>
        <a:defRPr sz="5500" kern="1200">
          <a:solidFill>
            <a:schemeClr val="tx1"/>
          </a:solidFill>
          <a:latin typeface="+mj-lt"/>
          <a:ea typeface="+mj-ea"/>
          <a:cs typeface="+mj-cs"/>
        </a:defRPr>
      </a:lvl1pPr>
    </p:titleStyle>
    <p:bodyStyle>
      <a:lvl1pPr marL="431060" indent="-431060" algn="l" defTabSz="1149492"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33962" indent="-359216" algn="l" defTabSz="1149492"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36865" indent="-287373" algn="l" defTabSz="1149492"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1611" indent="-287373" algn="l" defTabSz="1149492"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86358" indent="-287373" algn="l" defTabSz="1149492"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1104" indent="-287373" algn="l" defTabSz="1149492"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35850" indent="-287373" algn="l" defTabSz="1149492"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10596" indent="-287373" algn="l" defTabSz="1149492"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85342" indent="-287373" algn="l" defTabSz="1149492"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149492" rtl="0" eaLnBrk="1" latinLnBrk="0" hangingPunct="1">
        <a:defRPr sz="2300" kern="1200">
          <a:solidFill>
            <a:schemeClr val="tx1"/>
          </a:solidFill>
          <a:latin typeface="+mn-lt"/>
          <a:ea typeface="+mn-ea"/>
          <a:cs typeface="+mn-cs"/>
        </a:defRPr>
      </a:lvl1pPr>
      <a:lvl2pPr marL="574746" algn="l" defTabSz="1149492" rtl="0" eaLnBrk="1" latinLnBrk="0" hangingPunct="1">
        <a:defRPr sz="2300" kern="1200">
          <a:solidFill>
            <a:schemeClr val="tx1"/>
          </a:solidFill>
          <a:latin typeface="+mn-lt"/>
          <a:ea typeface="+mn-ea"/>
          <a:cs typeface="+mn-cs"/>
        </a:defRPr>
      </a:lvl2pPr>
      <a:lvl3pPr marL="1149492" algn="l" defTabSz="1149492" rtl="0" eaLnBrk="1" latinLnBrk="0" hangingPunct="1">
        <a:defRPr sz="2300" kern="1200">
          <a:solidFill>
            <a:schemeClr val="tx1"/>
          </a:solidFill>
          <a:latin typeface="+mn-lt"/>
          <a:ea typeface="+mn-ea"/>
          <a:cs typeface="+mn-cs"/>
        </a:defRPr>
      </a:lvl3pPr>
      <a:lvl4pPr marL="1724238" algn="l" defTabSz="1149492" rtl="0" eaLnBrk="1" latinLnBrk="0" hangingPunct="1">
        <a:defRPr sz="2300" kern="1200">
          <a:solidFill>
            <a:schemeClr val="tx1"/>
          </a:solidFill>
          <a:latin typeface="+mn-lt"/>
          <a:ea typeface="+mn-ea"/>
          <a:cs typeface="+mn-cs"/>
        </a:defRPr>
      </a:lvl4pPr>
      <a:lvl5pPr marL="2298984" algn="l" defTabSz="1149492" rtl="0" eaLnBrk="1" latinLnBrk="0" hangingPunct="1">
        <a:defRPr sz="2300" kern="1200">
          <a:solidFill>
            <a:schemeClr val="tx1"/>
          </a:solidFill>
          <a:latin typeface="+mn-lt"/>
          <a:ea typeface="+mn-ea"/>
          <a:cs typeface="+mn-cs"/>
        </a:defRPr>
      </a:lvl5pPr>
      <a:lvl6pPr marL="2873731" algn="l" defTabSz="1149492" rtl="0" eaLnBrk="1" latinLnBrk="0" hangingPunct="1">
        <a:defRPr sz="2300" kern="1200">
          <a:solidFill>
            <a:schemeClr val="tx1"/>
          </a:solidFill>
          <a:latin typeface="+mn-lt"/>
          <a:ea typeface="+mn-ea"/>
          <a:cs typeface="+mn-cs"/>
        </a:defRPr>
      </a:lvl6pPr>
      <a:lvl7pPr marL="3448477" algn="l" defTabSz="1149492" rtl="0" eaLnBrk="1" latinLnBrk="0" hangingPunct="1">
        <a:defRPr sz="2300" kern="1200">
          <a:solidFill>
            <a:schemeClr val="tx1"/>
          </a:solidFill>
          <a:latin typeface="+mn-lt"/>
          <a:ea typeface="+mn-ea"/>
          <a:cs typeface="+mn-cs"/>
        </a:defRPr>
      </a:lvl7pPr>
      <a:lvl8pPr marL="4023223" algn="l" defTabSz="1149492" rtl="0" eaLnBrk="1" latinLnBrk="0" hangingPunct="1">
        <a:defRPr sz="2300" kern="1200">
          <a:solidFill>
            <a:schemeClr val="tx1"/>
          </a:solidFill>
          <a:latin typeface="+mn-lt"/>
          <a:ea typeface="+mn-ea"/>
          <a:cs typeface="+mn-cs"/>
        </a:defRPr>
      </a:lvl8pPr>
      <a:lvl9pPr marL="4597969" algn="l" defTabSz="1149492" rtl="0" eaLnBrk="1" latinLnBrk="0" hangingPunct="1">
        <a:defRPr sz="2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41350" y="293688"/>
            <a:ext cx="115189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41350" y="1706563"/>
            <a:ext cx="11518900" cy="482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41350" y="6780213"/>
            <a:ext cx="2984500" cy="388937"/>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10B6460-8EB7-4920-B999-477D62AA9AF8}" type="datetime2">
              <a:rPr lang="vi-VN">
                <a:solidFill>
                  <a:prstClr val="black">
                    <a:tint val="75000"/>
                  </a:prstClr>
                </a:solidFill>
              </a:rPr>
              <a:pPr>
                <a:defRPr/>
              </a:pPr>
              <a:t>Thứ Năm, 23 Tháng Ba 2017</a:t>
            </a:fld>
            <a:endParaRPr lang="vi-VN">
              <a:solidFill>
                <a:prstClr val="black">
                  <a:tint val="75000"/>
                </a:prstClr>
              </a:solidFill>
            </a:endParaRPr>
          </a:p>
        </p:txBody>
      </p:sp>
      <p:sp>
        <p:nvSpPr>
          <p:cNvPr id="5" name="Footer Placeholder 4"/>
          <p:cNvSpPr>
            <a:spLocks noGrp="1"/>
          </p:cNvSpPr>
          <p:nvPr>
            <p:ph type="ftr" sz="quarter" idx="3"/>
          </p:nvPr>
        </p:nvSpPr>
        <p:spPr>
          <a:xfrm>
            <a:off x="4375150" y="6780213"/>
            <a:ext cx="4051300" cy="388937"/>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9175750" y="6780213"/>
            <a:ext cx="2984500" cy="388937"/>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83B931B-964E-4BA7-993A-0D72629858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218882429"/>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hyperlink" Target="http://www.wretch.cc/album/show.php?i=jao8825252&amp;b=1271&amp;f=1461527352&amp;p=22" TargetMode="External"/><Relationship Id="rId1" Type="http://schemas.openxmlformats.org/officeDocument/2006/relationships/slideLayout" Target="../slideLayouts/slideLayout31.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46.gi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Flower-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28016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WordArt 10"/>
          <p:cNvSpPr>
            <a:spLocks noChangeArrowheads="1" noChangeShapeType="1" noTextEdit="1"/>
          </p:cNvSpPr>
          <p:nvPr/>
        </p:nvSpPr>
        <p:spPr bwMode="auto">
          <a:xfrm>
            <a:off x="320040" y="487680"/>
            <a:ext cx="11734800" cy="3332480"/>
          </a:xfrm>
          <a:prstGeom prst="rect">
            <a:avLst/>
          </a:prstGeom>
        </p:spPr>
        <p:txBody>
          <a:bodyPr wrap="none" lIns="114878" tIns="57442" rIns="114878" bIns="57442" fromWordArt="1">
            <a:prstTxWarp prst="textDeflate">
              <a:avLst>
                <a:gd name="adj" fmla="val 25542"/>
              </a:avLst>
            </a:prstTxWarp>
          </a:bodyPr>
          <a:lstStyle/>
          <a:p>
            <a:pPr algn="ctr" defTabSz="1148784" fontAlgn="auto">
              <a:spcBef>
                <a:spcPts val="0"/>
              </a:spcBef>
              <a:spcAft>
                <a:spcPts val="0"/>
              </a:spcAft>
            </a:pPr>
            <a:r>
              <a:rPr lang="en-US" sz="45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CHÀO MỪNG THẦY CÔ GIÁO</a:t>
            </a:r>
          </a:p>
          <a:p>
            <a:pPr algn="ctr" defTabSz="1148784" fontAlgn="auto">
              <a:spcBef>
                <a:spcPts val="0"/>
              </a:spcBef>
              <a:spcAft>
                <a:spcPts val="0"/>
              </a:spcAft>
            </a:pPr>
            <a:r>
              <a:rPr lang="en-US" sz="45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 VÀ CÁC EM ĐẾN VỚI BÀI GIẢNG</a:t>
            </a:r>
          </a:p>
        </p:txBody>
      </p:sp>
      <p:pic>
        <p:nvPicPr>
          <p:cNvPr id="3076" name="Picture 11" descr="05"/>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40280" y="3332480"/>
            <a:ext cx="4569460" cy="357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8314151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Text Box 5"/>
          <p:cNvSpPr txBox="1">
            <a:spLocks noChangeArrowheads="1"/>
          </p:cNvSpPr>
          <p:nvPr/>
        </p:nvSpPr>
        <p:spPr bwMode="auto">
          <a:xfrm>
            <a:off x="533400" y="1143000"/>
            <a:ext cx="11096625" cy="1429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7" tIns="44793" rIns="89587" bIns="4479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3100" dirty="0">
                <a:latin typeface="Arial" charset="0"/>
                <a:sym typeface="Wingdings" pitchFamily="2" charset="2"/>
              </a:rPr>
              <a:t> </a:t>
            </a:r>
            <a:r>
              <a:rPr lang="en-US" sz="3100" b="1" i="1" dirty="0">
                <a:latin typeface="Arial" charset="0"/>
                <a:sym typeface="Wingdings" pitchFamily="2" charset="2"/>
              </a:rPr>
              <a:t></a:t>
            </a:r>
            <a:r>
              <a:rPr lang="en-US" sz="2800" b="1" i="1" dirty="0" err="1">
                <a:latin typeface="Arial" charset="0"/>
              </a:rPr>
              <a:t>Tại</a:t>
            </a:r>
            <a:r>
              <a:rPr lang="en-US" sz="2800" b="1" i="1" dirty="0">
                <a:latin typeface="Arial" charset="0"/>
              </a:rPr>
              <a:t> </a:t>
            </a:r>
            <a:r>
              <a:rPr lang="en-US" sz="2800" b="1" i="1" dirty="0" err="1">
                <a:latin typeface="Arial" charset="0"/>
              </a:rPr>
              <a:t>sao</a:t>
            </a:r>
            <a:r>
              <a:rPr lang="en-US" sz="2800" b="1" i="1" dirty="0">
                <a:latin typeface="Arial" charset="0"/>
              </a:rPr>
              <a:t> </a:t>
            </a:r>
            <a:r>
              <a:rPr lang="en-US" sz="2800" b="1" i="1" dirty="0" err="1">
                <a:latin typeface="Arial" charset="0"/>
              </a:rPr>
              <a:t>nói</a:t>
            </a:r>
            <a:r>
              <a:rPr lang="en-US" sz="2800" b="1" i="1" dirty="0">
                <a:latin typeface="Arial" charset="0"/>
              </a:rPr>
              <a:t> </a:t>
            </a:r>
            <a:r>
              <a:rPr lang="en-US" sz="2800" b="1" i="1" dirty="0" err="1">
                <a:latin typeface="Arial" charset="0"/>
              </a:rPr>
              <a:t>thành</a:t>
            </a:r>
            <a:r>
              <a:rPr lang="en-US" sz="2800" b="1" i="1" dirty="0">
                <a:latin typeface="Arial" charset="0"/>
              </a:rPr>
              <a:t> </a:t>
            </a:r>
            <a:r>
              <a:rPr lang="en-US" sz="2800" b="1" i="1" dirty="0" err="1">
                <a:latin typeface="Arial" charset="0"/>
              </a:rPr>
              <a:t>phố</a:t>
            </a:r>
            <a:r>
              <a:rPr lang="en-US" sz="2800" b="1" i="1" dirty="0">
                <a:latin typeface="Arial" charset="0"/>
              </a:rPr>
              <a:t> </a:t>
            </a:r>
            <a:r>
              <a:rPr lang="en-US" sz="2800" b="1" i="1" dirty="0" err="1">
                <a:latin typeface="Arial" charset="0"/>
              </a:rPr>
              <a:t>Cần</a:t>
            </a:r>
            <a:r>
              <a:rPr lang="en-US" sz="2800" b="1" i="1" dirty="0">
                <a:latin typeface="Arial" charset="0"/>
              </a:rPr>
              <a:t> </a:t>
            </a:r>
            <a:r>
              <a:rPr lang="en-US" sz="2800" b="1" i="1" dirty="0" err="1">
                <a:latin typeface="Arial" charset="0"/>
              </a:rPr>
              <a:t>Thơ</a:t>
            </a:r>
            <a:r>
              <a:rPr lang="en-US" sz="2800" b="1" i="1" dirty="0">
                <a:latin typeface="Arial" charset="0"/>
              </a:rPr>
              <a:t> </a:t>
            </a:r>
            <a:r>
              <a:rPr lang="en-US" sz="2800" b="1" i="1" dirty="0" err="1">
                <a:latin typeface="Arial" charset="0"/>
              </a:rPr>
              <a:t>là</a:t>
            </a:r>
            <a:r>
              <a:rPr lang="en-US" sz="2800" b="1" i="1" dirty="0">
                <a:latin typeface="Arial" charset="0"/>
              </a:rPr>
              <a:t> </a:t>
            </a:r>
            <a:r>
              <a:rPr lang="en-US" sz="2800" b="1" i="1" dirty="0" err="1">
                <a:latin typeface="Arial" charset="0"/>
              </a:rPr>
              <a:t>trung</a:t>
            </a:r>
            <a:r>
              <a:rPr lang="en-US" sz="2800" b="1" i="1" dirty="0">
                <a:latin typeface="Arial" charset="0"/>
              </a:rPr>
              <a:t> </a:t>
            </a:r>
            <a:r>
              <a:rPr lang="en-US" sz="2800" b="1" i="1" dirty="0" err="1">
                <a:latin typeface="Arial" charset="0"/>
              </a:rPr>
              <a:t>tâm</a:t>
            </a:r>
            <a:r>
              <a:rPr lang="en-US" sz="2800" b="1" i="1" dirty="0">
                <a:latin typeface="Arial" charset="0"/>
              </a:rPr>
              <a:t> </a:t>
            </a:r>
            <a:r>
              <a:rPr lang="en-US" sz="2800" b="1" i="1" dirty="0" err="1">
                <a:latin typeface="Arial" charset="0"/>
              </a:rPr>
              <a:t>kinh</a:t>
            </a:r>
            <a:r>
              <a:rPr lang="en-US" sz="2800" b="1" i="1" dirty="0">
                <a:latin typeface="Arial" charset="0"/>
              </a:rPr>
              <a:t> </a:t>
            </a:r>
            <a:r>
              <a:rPr lang="en-US" sz="2800" b="1" i="1" dirty="0" err="1">
                <a:latin typeface="Arial" charset="0"/>
              </a:rPr>
              <a:t>tế</a:t>
            </a:r>
            <a:r>
              <a:rPr lang="en-US" sz="2800" b="1" i="1" dirty="0">
                <a:latin typeface="Arial" charset="0"/>
              </a:rPr>
              <a:t> </a:t>
            </a:r>
            <a:r>
              <a:rPr lang="en-US" sz="2800" b="1" i="1" dirty="0" err="1">
                <a:latin typeface="Arial" charset="0"/>
              </a:rPr>
              <a:t>của</a:t>
            </a:r>
            <a:r>
              <a:rPr lang="en-US" sz="2800" b="1" i="1" dirty="0">
                <a:latin typeface="Arial" charset="0"/>
              </a:rPr>
              <a:t> </a:t>
            </a:r>
            <a:r>
              <a:rPr lang="en-US" sz="2800" b="1" i="1" dirty="0" err="1">
                <a:latin typeface="Arial" charset="0"/>
              </a:rPr>
              <a:t>đồng</a:t>
            </a:r>
            <a:r>
              <a:rPr lang="en-US" sz="2800" b="1" i="1" dirty="0">
                <a:latin typeface="Arial" charset="0"/>
              </a:rPr>
              <a:t> </a:t>
            </a:r>
            <a:r>
              <a:rPr lang="en-US" sz="2800" b="1" i="1" dirty="0" err="1">
                <a:latin typeface="Arial" charset="0"/>
              </a:rPr>
              <a:t>bằng</a:t>
            </a:r>
            <a:r>
              <a:rPr lang="en-US" sz="2800" b="1" i="1" dirty="0">
                <a:latin typeface="Arial" charset="0"/>
              </a:rPr>
              <a:t> </a:t>
            </a:r>
            <a:r>
              <a:rPr lang="en-US" sz="2800" b="1" i="1" dirty="0" err="1">
                <a:latin typeface="Arial" charset="0"/>
              </a:rPr>
              <a:t>sông</a:t>
            </a:r>
            <a:r>
              <a:rPr lang="en-US" sz="2800" b="1" i="1" dirty="0">
                <a:latin typeface="Arial" charset="0"/>
              </a:rPr>
              <a:t> </a:t>
            </a:r>
            <a:r>
              <a:rPr lang="en-US" sz="2800" b="1" i="1" dirty="0" err="1">
                <a:latin typeface="Arial" charset="0"/>
              </a:rPr>
              <a:t>Cửu</a:t>
            </a:r>
            <a:r>
              <a:rPr lang="en-US" sz="2800" b="1" i="1" dirty="0">
                <a:latin typeface="Arial" charset="0"/>
              </a:rPr>
              <a:t> Long</a:t>
            </a:r>
            <a:r>
              <a:rPr lang="en-US" sz="2800" b="1" i="1" dirty="0" smtClean="0">
                <a:latin typeface="Arial" charset="0"/>
              </a:rPr>
              <a:t>? </a:t>
            </a:r>
            <a:r>
              <a:rPr lang="en-US" sz="2800" b="1" i="1" dirty="0" err="1" smtClean="0">
                <a:latin typeface="Arial" charset="0"/>
              </a:rPr>
              <a:t>Kể</a:t>
            </a:r>
            <a:r>
              <a:rPr lang="en-US" sz="2800" b="1" i="1" dirty="0" smtClean="0">
                <a:latin typeface="Arial" charset="0"/>
              </a:rPr>
              <a:t> </a:t>
            </a:r>
            <a:r>
              <a:rPr lang="en-US" sz="2800" b="1" i="1" dirty="0" err="1" smtClean="0">
                <a:latin typeface="Arial" charset="0"/>
              </a:rPr>
              <a:t>tên</a:t>
            </a:r>
            <a:r>
              <a:rPr lang="en-US" sz="2800" b="1" i="1" dirty="0" smtClean="0">
                <a:latin typeface="Arial" charset="0"/>
              </a:rPr>
              <a:t> </a:t>
            </a:r>
            <a:r>
              <a:rPr lang="en-US" sz="2800" b="1" i="1" dirty="0" err="1" smtClean="0">
                <a:latin typeface="Arial" charset="0"/>
              </a:rPr>
              <a:t>một</a:t>
            </a:r>
            <a:r>
              <a:rPr lang="en-US" sz="2800" b="1" i="1" dirty="0" smtClean="0">
                <a:latin typeface="Arial" charset="0"/>
              </a:rPr>
              <a:t> </a:t>
            </a:r>
            <a:r>
              <a:rPr lang="en-US" sz="2800" b="1" i="1" dirty="0" err="1" smtClean="0">
                <a:latin typeface="Arial" charset="0"/>
              </a:rPr>
              <a:t>số</a:t>
            </a:r>
            <a:r>
              <a:rPr lang="en-US" sz="2800" b="1" i="1" dirty="0" smtClean="0">
                <a:latin typeface="Arial" charset="0"/>
              </a:rPr>
              <a:t> </a:t>
            </a:r>
            <a:r>
              <a:rPr lang="en-US" sz="2800" b="1" i="1" dirty="0" err="1" smtClean="0">
                <a:latin typeface="Arial" charset="0"/>
              </a:rPr>
              <a:t>ngành</a:t>
            </a:r>
            <a:r>
              <a:rPr lang="en-US" sz="2800" b="1" i="1" dirty="0" smtClean="0">
                <a:latin typeface="Arial" charset="0"/>
              </a:rPr>
              <a:t> </a:t>
            </a:r>
            <a:r>
              <a:rPr lang="en-US" sz="2800" b="1" i="1" dirty="0" err="1" smtClean="0">
                <a:latin typeface="Arial" charset="0"/>
              </a:rPr>
              <a:t>công</a:t>
            </a:r>
            <a:r>
              <a:rPr lang="en-US" sz="2800" b="1" i="1" dirty="0" smtClean="0">
                <a:latin typeface="Arial" charset="0"/>
              </a:rPr>
              <a:t> </a:t>
            </a:r>
            <a:r>
              <a:rPr lang="en-US" sz="2800" b="1" i="1" dirty="0" err="1" smtClean="0">
                <a:latin typeface="Arial" charset="0"/>
              </a:rPr>
              <a:t>nghiệp</a:t>
            </a:r>
            <a:r>
              <a:rPr lang="en-US" sz="2800" b="1" i="1" dirty="0" smtClean="0">
                <a:latin typeface="Arial" charset="0"/>
              </a:rPr>
              <a:t> </a:t>
            </a:r>
            <a:r>
              <a:rPr lang="en-US" sz="2800" b="1" i="1" dirty="0" err="1" smtClean="0">
                <a:latin typeface="Arial" charset="0"/>
              </a:rPr>
              <a:t>của</a:t>
            </a:r>
            <a:r>
              <a:rPr lang="en-US" sz="2800" b="1" i="1" dirty="0" smtClean="0">
                <a:latin typeface="Arial" charset="0"/>
              </a:rPr>
              <a:t> </a:t>
            </a:r>
            <a:r>
              <a:rPr lang="en-US" sz="2800" b="1" i="1" dirty="0" err="1" smtClean="0">
                <a:latin typeface="Arial" charset="0"/>
              </a:rPr>
              <a:t>Cần</a:t>
            </a:r>
            <a:r>
              <a:rPr lang="en-US" sz="2800" b="1" i="1" dirty="0" smtClean="0">
                <a:latin typeface="Arial" charset="0"/>
              </a:rPr>
              <a:t> </a:t>
            </a:r>
            <a:r>
              <a:rPr lang="en-US" sz="2800" b="1" i="1" dirty="0" err="1" smtClean="0">
                <a:latin typeface="Arial" charset="0"/>
              </a:rPr>
              <a:t>Thơ</a:t>
            </a:r>
            <a:r>
              <a:rPr lang="en-US" sz="2800" b="1" i="1" dirty="0" smtClean="0">
                <a:latin typeface="Arial" charset="0"/>
              </a:rPr>
              <a:t>?</a:t>
            </a:r>
            <a:endParaRPr lang="en-US" sz="2800" b="1" i="1" dirty="0">
              <a:latin typeface="Arial" charset="0"/>
            </a:endParaRPr>
          </a:p>
        </p:txBody>
      </p:sp>
      <p:sp>
        <p:nvSpPr>
          <p:cNvPr id="10" name="Text Box 5"/>
          <p:cNvSpPr txBox="1">
            <a:spLocks noChangeArrowheads="1"/>
          </p:cNvSpPr>
          <p:nvPr/>
        </p:nvSpPr>
        <p:spPr bwMode="auto">
          <a:xfrm>
            <a:off x="533399" y="2743200"/>
            <a:ext cx="11096625" cy="998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7" tIns="44793" rIns="89587" bIns="4479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3100" dirty="0" smtClean="0">
                <a:latin typeface="Arial" charset="0"/>
                <a:sym typeface="Wingdings" pitchFamily="2" charset="2"/>
              </a:rPr>
              <a:t> </a:t>
            </a:r>
            <a:r>
              <a:rPr lang="en-US" sz="3100" b="1" i="1" dirty="0" smtClean="0">
                <a:latin typeface="Arial" charset="0"/>
                <a:sym typeface="Wingdings" pitchFamily="2" charset="2"/>
              </a:rPr>
              <a:t></a:t>
            </a:r>
            <a:r>
              <a:rPr lang="en-US" sz="2800" b="1" i="1" dirty="0" err="1" smtClean="0">
                <a:latin typeface="Arial" charset="0"/>
                <a:sym typeface="Wingdings" pitchFamily="2" charset="2"/>
              </a:rPr>
              <a:t>Nêu</a:t>
            </a:r>
            <a:r>
              <a:rPr lang="en-US" sz="2800" b="1" i="1" dirty="0" smtClean="0">
                <a:latin typeface="Arial" charset="0"/>
                <a:sym typeface="Wingdings" pitchFamily="2" charset="2"/>
              </a:rPr>
              <a:t> </a:t>
            </a:r>
            <a:r>
              <a:rPr lang="en-US" sz="2800" b="1" i="1" dirty="0" err="1" smtClean="0">
                <a:latin typeface="Arial" charset="0"/>
                <a:sym typeface="Wingdings" pitchFamily="2" charset="2"/>
              </a:rPr>
              <a:t>những</a:t>
            </a:r>
            <a:r>
              <a:rPr lang="en-US" sz="2800" b="1" i="1" dirty="0" smtClean="0">
                <a:latin typeface="Arial" charset="0"/>
                <a:sym typeface="Wingdings" pitchFamily="2" charset="2"/>
              </a:rPr>
              <a:t> </a:t>
            </a:r>
            <a:r>
              <a:rPr lang="en-US" sz="2800" b="1" i="1" dirty="0" err="1" smtClean="0">
                <a:latin typeface="Arial" charset="0"/>
                <a:sym typeface="Wingdings" pitchFamily="2" charset="2"/>
              </a:rPr>
              <a:t>dẫn</a:t>
            </a:r>
            <a:r>
              <a:rPr lang="en-US" sz="2800" b="1" i="1" dirty="0" smtClean="0">
                <a:latin typeface="Arial" charset="0"/>
                <a:sym typeface="Wingdings" pitchFamily="2" charset="2"/>
              </a:rPr>
              <a:t> </a:t>
            </a:r>
            <a:r>
              <a:rPr lang="en-US" sz="2800" b="1" i="1" dirty="0" err="1" smtClean="0">
                <a:latin typeface="Arial" charset="0"/>
                <a:sym typeface="Wingdings" pitchFamily="2" charset="2"/>
              </a:rPr>
              <a:t>chứng</a:t>
            </a:r>
            <a:r>
              <a:rPr lang="en-US" sz="2800" b="1" i="1" dirty="0" smtClean="0">
                <a:latin typeface="Arial" charset="0"/>
                <a:sym typeface="Wingdings" pitchFamily="2" charset="2"/>
              </a:rPr>
              <a:t> </a:t>
            </a:r>
            <a:r>
              <a:rPr lang="en-US" sz="2800" b="1" i="1" dirty="0" err="1" smtClean="0">
                <a:latin typeface="Arial" charset="0"/>
                <a:sym typeface="Wingdings" pitchFamily="2" charset="2"/>
              </a:rPr>
              <a:t>cho</a:t>
            </a:r>
            <a:r>
              <a:rPr lang="en-US" sz="2800" b="1" i="1" dirty="0" smtClean="0">
                <a:latin typeface="Arial" charset="0"/>
                <a:sym typeface="Wingdings" pitchFamily="2" charset="2"/>
              </a:rPr>
              <a:t> </a:t>
            </a:r>
            <a:r>
              <a:rPr lang="en-US" sz="2800" b="1" i="1" dirty="0" err="1" smtClean="0">
                <a:latin typeface="Arial" charset="0"/>
                <a:sym typeface="Wingdings" pitchFamily="2" charset="2"/>
              </a:rPr>
              <a:t>thấy</a:t>
            </a:r>
            <a:r>
              <a:rPr lang="en-US" sz="2800" b="1" i="1" dirty="0" smtClean="0">
                <a:latin typeface="Arial" charset="0"/>
                <a:sym typeface="Wingdings" pitchFamily="2" charset="2"/>
              </a:rPr>
              <a:t> </a:t>
            </a:r>
            <a:r>
              <a:rPr lang="en-US" sz="2800" b="1" i="1" dirty="0" err="1" smtClean="0">
                <a:latin typeface="Arial" charset="0"/>
                <a:sym typeface="Wingdings" pitchFamily="2" charset="2"/>
              </a:rPr>
              <a:t>Cần</a:t>
            </a:r>
            <a:r>
              <a:rPr lang="en-US" sz="2800" b="1" i="1" dirty="0" smtClean="0">
                <a:latin typeface="Arial" charset="0"/>
                <a:sym typeface="Wingdings" pitchFamily="2" charset="2"/>
              </a:rPr>
              <a:t> </a:t>
            </a:r>
            <a:r>
              <a:rPr lang="en-US" sz="2800" b="1" i="1" dirty="0" err="1" smtClean="0">
                <a:latin typeface="Arial" charset="0"/>
                <a:sym typeface="Wingdings" pitchFamily="2" charset="2"/>
              </a:rPr>
              <a:t>Thơ</a:t>
            </a:r>
            <a:r>
              <a:rPr lang="en-US" sz="2800" b="1" i="1" dirty="0" smtClean="0">
                <a:latin typeface="Arial" charset="0"/>
                <a:sym typeface="Wingdings" pitchFamily="2" charset="2"/>
              </a:rPr>
              <a:t> </a:t>
            </a:r>
            <a:r>
              <a:rPr lang="en-US" sz="2800" b="1" i="1" dirty="0" err="1" smtClean="0">
                <a:latin typeface="Arial" charset="0"/>
                <a:sym typeface="Wingdings" pitchFamily="2" charset="2"/>
              </a:rPr>
              <a:t>là</a:t>
            </a:r>
            <a:r>
              <a:rPr lang="en-US" sz="2800" b="1" i="1" dirty="0" smtClean="0">
                <a:latin typeface="Arial" charset="0"/>
                <a:sym typeface="Wingdings" pitchFamily="2" charset="2"/>
              </a:rPr>
              <a:t> </a:t>
            </a:r>
            <a:r>
              <a:rPr lang="en-US" sz="2800" b="1" i="1" dirty="0" err="1" smtClean="0">
                <a:latin typeface="Arial" charset="0"/>
                <a:sym typeface="Wingdings" pitchFamily="2" charset="2"/>
              </a:rPr>
              <a:t>trung</a:t>
            </a:r>
            <a:r>
              <a:rPr lang="en-US" sz="2800" b="1" i="1" dirty="0" smtClean="0">
                <a:latin typeface="Arial" charset="0"/>
                <a:sym typeface="Wingdings" pitchFamily="2" charset="2"/>
              </a:rPr>
              <a:t> </a:t>
            </a:r>
            <a:r>
              <a:rPr lang="en-US" sz="2800" b="1" i="1" dirty="0" err="1" smtClean="0">
                <a:latin typeface="Arial" charset="0"/>
                <a:sym typeface="Wingdings" pitchFamily="2" charset="2"/>
              </a:rPr>
              <a:t>tâm</a:t>
            </a:r>
            <a:r>
              <a:rPr lang="en-US" sz="2800" b="1" i="1" dirty="0" smtClean="0">
                <a:latin typeface="Arial" charset="0"/>
                <a:sym typeface="Wingdings" pitchFamily="2" charset="2"/>
              </a:rPr>
              <a:t> </a:t>
            </a:r>
            <a:r>
              <a:rPr lang="en-US" sz="2800" b="1" i="1" dirty="0" err="1" smtClean="0">
                <a:latin typeface="Arial" charset="0"/>
                <a:sym typeface="Wingdings" pitchFamily="2" charset="2"/>
              </a:rPr>
              <a:t>văn</a:t>
            </a:r>
            <a:r>
              <a:rPr lang="en-US" sz="2800" b="1" i="1" dirty="0" smtClean="0">
                <a:latin typeface="Arial" charset="0"/>
                <a:sym typeface="Wingdings" pitchFamily="2" charset="2"/>
              </a:rPr>
              <a:t> </a:t>
            </a:r>
            <a:r>
              <a:rPr lang="en-US" sz="2800" b="1" i="1" dirty="0" err="1" smtClean="0">
                <a:latin typeface="Arial" charset="0"/>
                <a:sym typeface="Wingdings" pitchFamily="2" charset="2"/>
              </a:rPr>
              <a:t>hóa</a:t>
            </a:r>
            <a:r>
              <a:rPr lang="en-US" sz="2800" b="1" i="1" dirty="0" smtClean="0">
                <a:latin typeface="Arial" charset="0"/>
                <a:sym typeface="Wingdings" pitchFamily="2" charset="2"/>
              </a:rPr>
              <a:t>, </a:t>
            </a:r>
            <a:r>
              <a:rPr lang="en-US" sz="2800" b="1" i="1" dirty="0" err="1" smtClean="0">
                <a:latin typeface="Arial" charset="0"/>
                <a:sym typeface="Wingdings" pitchFamily="2" charset="2"/>
              </a:rPr>
              <a:t>khoa</a:t>
            </a:r>
            <a:r>
              <a:rPr lang="en-US" sz="2800" b="1" i="1" dirty="0" smtClean="0">
                <a:latin typeface="Arial" charset="0"/>
                <a:sym typeface="Wingdings" pitchFamily="2" charset="2"/>
              </a:rPr>
              <a:t> </a:t>
            </a:r>
            <a:r>
              <a:rPr lang="en-US" sz="2800" b="1" i="1" dirty="0" err="1" smtClean="0">
                <a:latin typeface="Arial" charset="0"/>
                <a:sym typeface="Wingdings" pitchFamily="2" charset="2"/>
              </a:rPr>
              <a:t>học</a:t>
            </a:r>
            <a:r>
              <a:rPr lang="en-US" sz="2800" b="1" i="1" dirty="0" smtClean="0">
                <a:latin typeface="Arial" charset="0"/>
                <a:sym typeface="Wingdings" pitchFamily="2" charset="2"/>
              </a:rPr>
              <a:t> </a:t>
            </a:r>
            <a:r>
              <a:rPr lang="en-US" sz="2800" b="1" i="1" dirty="0" err="1" smtClean="0">
                <a:latin typeface="Arial" charset="0"/>
                <a:sym typeface="Wingdings" pitchFamily="2" charset="2"/>
              </a:rPr>
              <a:t>của</a:t>
            </a:r>
            <a:r>
              <a:rPr lang="en-US" sz="2800" b="1" i="1" dirty="0" smtClean="0">
                <a:latin typeface="Arial" charset="0"/>
                <a:sym typeface="Wingdings" pitchFamily="2" charset="2"/>
              </a:rPr>
              <a:t> </a:t>
            </a:r>
            <a:r>
              <a:rPr lang="en-US" sz="2800" b="1" i="1" dirty="0" err="1" smtClean="0">
                <a:latin typeface="Arial" charset="0"/>
                <a:sym typeface="Wingdings" pitchFamily="2" charset="2"/>
              </a:rPr>
              <a:t>đồng</a:t>
            </a:r>
            <a:r>
              <a:rPr lang="en-US" sz="2800" b="1" i="1" dirty="0" smtClean="0">
                <a:latin typeface="Arial" charset="0"/>
                <a:sym typeface="Wingdings" pitchFamily="2" charset="2"/>
              </a:rPr>
              <a:t> </a:t>
            </a:r>
            <a:r>
              <a:rPr lang="en-US" sz="2800" b="1" i="1" dirty="0" err="1" smtClean="0">
                <a:latin typeface="Arial" charset="0"/>
                <a:sym typeface="Wingdings" pitchFamily="2" charset="2"/>
              </a:rPr>
              <a:t>bằng</a:t>
            </a:r>
            <a:r>
              <a:rPr lang="en-US" sz="2800" b="1" i="1" dirty="0" smtClean="0">
                <a:latin typeface="Arial" charset="0"/>
                <a:sym typeface="Wingdings" pitchFamily="2" charset="2"/>
              </a:rPr>
              <a:t> </a:t>
            </a:r>
            <a:r>
              <a:rPr lang="en-US" sz="2800" b="1" i="1" dirty="0" err="1" smtClean="0">
                <a:latin typeface="Arial" charset="0"/>
                <a:sym typeface="Wingdings" pitchFamily="2" charset="2"/>
              </a:rPr>
              <a:t>sông</a:t>
            </a:r>
            <a:r>
              <a:rPr lang="en-US" sz="2800" b="1" i="1" dirty="0" smtClean="0">
                <a:latin typeface="Arial" charset="0"/>
                <a:sym typeface="Wingdings" pitchFamily="2" charset="2"/>
              </a:rPr>
              <a:t> </a:t>
            </a:r>
            <a:r>
              <a:rPr lang="en-US" sz="2800" b="1" i="1" dirty="0" err="1" smtClean="0">
                <a:latin typeface="Arial" charset="0"/>
                <a:sym typeface="Wingdings" pitchFamily="2" charset="2"/>
              </a:rPr>
              <a:t>Cửu</a:t>
            </a:r>
            <a:r>
              <a:rPr lang="en-US" sz="2800" b="1" i="1" dirty="0" smtClean="0">
                <a:latin typeface="Arial" charset="0"/>
                <a:sym typeface="Wingdings" pitchFamily="2" charset="2"/>
              </a:rPr>
              <a:t> Long? </a:t>
            </a:r>
            <a:endParaRPr lang="en-US" sz="2800" b="1" i="1" dirty="0">
              <a:latin typeface="Arial" charset="0"/>
            </a:endParaRPr>
          </a:p>
        </p:txBody>
      </p:sp>
      <p:sp>
        <p:nvSpPr>
          <p:cNvPr id="11" name="Text Box 5"/>
          <p:cNvSpPr txBox="1">
            <a:spLocks noChangeArrowheads="1"/>
          </p:cNvSpPr>
          <p:nvPr/>
        </p:nvSpPr>
        <p:spPr bwMode="auto">
          <a:xfrm>
            <a:off x="535858" y="4267200"/>
            <a:ext cx="11096625" cy="567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7" tIns="44793" rIns="89587" bIns="4479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3100" dirty="0" smtClean="0">
                <a:latin typeface="Arial" charset="0"/>
                <a:sym typeface="Wingdings" pitchFamily="2" charset="2"/>
              </a:rPr>
              <a:t> </a:t>
            </a:r>
            <a:r>
              <a:rPr lang="en-US" sz="3100" b="1" i="1" dirty="0" smtClean="0">
                <a:latin typeface="Arial" charset="0"/>
                <a:sym typeface="Wingdings" pitchFamily="2" charset="2"/>
              </a:rPr>
              <a:t></a:t>
            </a:r>
            <a:r>
              <a:rPr lang="en-US" sz="3100" b="1" i="1" dirty="0" err="1" smtClean="0">
                <a:latin typeface="Arial" charset="0"/>
                <a:sym typeface="Wingdings" pitchFamily="2" charset="2"/>
              </a:rPr>
              <a:t>Kể</a:t>
            </a:r>
            <a:r>
              <a:rPr lang="en-US" sz="3100" b="1" i="1" dirty="0" smtClean="0">
                <a:latin typeface="Arial" charset="0"/>
                <a:sym typeface="Wingdings" pitchFamily="2" charset="2"/>
              </a:rPr>
              <a:t> </a:t>
            </a:r>
            <a:r>
              <a:rPr lang="en-US" sz="3100" b="1" i="1" dirty="0" err="1" smtClean="0">
                <a:latin typeface="Arial" charset="0"/>
                <a:sym typeface="Wingdings" pitchFamily="2" charset="2"/>
              </a:rPr>
              <a:t>tên</a:t>
            </a:r>
            <a:r>
              <a:rPr lang="en-US" sz="3100" b="1" i="1" dirty="0" smtClean="0">
                <a:latin typeface="Arial" charset="0"/>
                <a:sym typeface="Wingdings" pitchFamily="2" charset="2"/>
              </a:rPr>
              <a:t> </a:t>
            </a:r>
            <a:r>
              <a:rPr lang="en-US" sz="3100" b="1" i="1" dirty="0" err="1" smtClean="0">
                <a:latin typeface="Arial" charset="0"/>
                <a:sym typeface="Wingdings" pitchFamily="2" charset="2"/>
              </a:rPr>
              <a:t>những</a:t>
            </a:r>
            <a:r>
              <a:rPr lang="en-US" sz="3100" b="1" i="1" dirty="0" smtClean="0">
                <a:latin typeface="Arial" charset="0"/>
                <a:sym typeface="Wingdings" pitchFamily="2" charset="2"/>
              </a:rPr>
              <a:t> </a:t>
            </a:r>
            <a:r>
              <a:rPr lang="en-US" sz="3100" b="1" i="1" dirty="0" err="1" smtClean="0">
                <a:latin typeface="Arial" charset="0"/>
                <a:sym typeface="Wingdings" pitchFamily="2" charset="2"/>
              </a:rPr>
              <a:t>địa</a:t>
            </a:r>
            <a:r>
              <a:rPr lang="en-US" sz="3100" b="1" i="1" dirty="0" smtClean="0">
                <a:latin typeface="Arial" charset="0"/>
                <a:sym typeface="Wingdings" pitchFamily="2" charset="2"/>
              </a:rPr>
              <a:t> </a:t>
            </a:r>
            <a:r>
              <a:rPr lang="en-US" sz="3100" b="1" i="1" dirty="0" err="1" smtClean="0">
                <a:latin typeface="Arial" charset="0"/>
                <a:sym typeface="Wingdings" pitchFamily="2" charset="2"/>
              </a:rPr>
              <a:t>điểm</a:t>
            </a:r>
            <a:r>
              <a:rPr lang="en-US" sz="3100" b="1" i="1" dirty="0" smtClean="0">
                <a:latin typeface="Arial" charset="0"/>
                <a:sym typeface="Wingdings" pitchFamily="2" charset="2"/>
              </a:rPr>
              <a:t> du </a:t>
            </a:r>
            <a:r>
              <a:rPr lang="en-US" sz="3100" b="1" i="1" dirty="0" err="1" smtClean="0">
                <a:latin typeface="Arial" charset="0"/>
                <a:sym typeface="Wingdings" pitchFamily="2" charset="2"/>
              </a:rPr>
              <a:t>lịch</a:t>
            </a:r>
            <a:r>
              <a:rPr lang="en-US" sz="3100" b="1" i="1" dirty="0" smtClean="0">
                <a:latin typeface="Arial" charset="0"/>
                <a:sym typeface="Wingdings" pitchFamily="2" charset="2"/>
              </a:rPr>
              <a:t> </a:t>
            </a:r>
            <a:r>
              <a:rPr lang="en-US" sz="3100" b="1" i="1" dirty="0" err="1" smtClean="0">
                <a:latin typeface="Arial" charset="0"/>
                <a:sym typeface="Wingdings" pitchFamily="2" charset="2"/>
              </a:rPr>
              <a:t>của</a:t>
            </a:r>
            <a:r>
              <a:rPr lang="en-US" sz="3100" b="1" i="1" dirty="0" smtClean="0">
                <a:latin typeface="Arial" charset="0"/>
                <a:sym typeface="Wingdings" pitchFamily="2" charset="2"/>
              </a:rPr>
              <a:t> </a:t>
            </a:r>
            <a:r>
              <a:rPr lang="en-US" sz="3100" b="1" i="1" dirty="0" err="1" smtClean="0">
                <a:latin typeface="Arial" charset="0"/>
                <a:sym typeface="Wingdings" pitchFamily="2" charset="2"/>
              </a:rPr>
              <a:t>Cần</a:t>
            </a:r>
            <a:r>
              <a:rPr lang="en-US" sz="3100" b="1" i="1" dirty="0" smtClean="0">
                <a:latin typeface="Arial" charset="0"/>
                <a:sym typeface="Wingdings" pitchFamily="2" charset="2"/>
              </a:rPr>
              <a:t> </a:t>
            </a:r>
            <a:r>
              <a:rPr lang="en-US" sz="3100" b="1" i="1" dirty="0" err="1" smtClean="0">
                <a:latin typeface="Arial" charset="0"/>
                <a:sym typeface="Wingdings" pitchFamily="2" charset="2"/>
              </a:rPr>
              <a:t>Thơ</a:t>
            </a:r>
            <a:r>
              <a:rPr lang="en-US" sz="3100" b="1" i="1" dirty="0" smtClean="0">
                <a:latin typeface="Arial" charset="0"/>
                <a:sym typeface="Wingdings" pitchFamily="2" charset="2"/>
              </a:rPr>
              <a:t>?</a:t>
            </a:r>
            <a:endParaRPr lang="en-US" sz="2800" b="1" i="1"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5"/>
                                        </p:tgtEl>
                                        <p:attrNameLst>
                                          <p:attrName>style.visibility</p:attrName>
                                        </p:attrNameLst>
                                      </p:cBhvr>
                                      <p:to>
                                        <p:strVal val="visible"/>
                                      </p:to>
                                    </p:set>
                                    <p:anim calcmode="lin" valueType="num">
                                      <p:cBhvr additive="base">
                                        <p:cTn id="7" dur="500" fill="hold"/>
                                        <p:tgtEl>
                                          <p:spTgt spid="66565"/>
                                        </p:tgtEl>
                                        <p:attrNameLst>
                                          <p:attrName>ppt_x</p:attrName>
                                        </p:attrNameLst>
                                      </p:cBhvr>
                                      <p:tavLst>
                                        <p:tav tm="0">
                                          <p:val>
                                            <p:strVal val="#ppt_x"/>
                                          </p:val>
                                        </p:tav>
                                        <p:tav tm="100000">
                                          <p:val>
                                            <p:strVal val="#ppt_x"/>
                                          </p:val>
                                        </p:tav>
                                      </p:tavLst>
                                    </p:anim>
                                    <p:anim calcmode="lin" valueType="num">
                                      <p:cBhvr additive="base">
                                        <p:cTn id="8" dur="500" fill="hold"/>
                                        <p:tgtEl>
                                          <p:spTgt spid="665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Text Box 5"/>
          <p:cNvSpPr txBox="1">
            <a:spLocks noChangeArrowheads="1"/>
          </p:cNvSpPr>
          <p:nvPr/>
        </p:nvSpPr>
        <p:spPr bwMode="auto">
          <a:xfrm>
            <a:off x="533400" y="1143000"/>
            <a:ext cx="11096625" cy="1429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7" tIns="44793" rIns="89587" bIns="4479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3100" dirty="0">
                <a:solidFill>
                  <a:prstClr val="black"/>
                </a:solidFill>
                <a:latin typeface="Arial" charset="0"/>
                <a:sym typeface="Wingdings" pitchFamily="2" charset="2"/>
              </a:rPr>
              <a:t> </a:t>
            </a:r>
            <a:r>
              <a:rPr lang="en-US" sz="3100" b="1" i="1" dirty="0">
                <a:solidFill>
                  <a:prstClr val="black"/>
                </a:solidFill>
                <a:latin typeface="Arial" charset="0"/>
                <a:sym typeface="Wingdings" pitchFamily="2" charset="2"/>
              </a:rPr>
              <a:t></a:t>
            </a:r>
            <a:r>
              <a:rPr lang="en-US" sz="2800" b="1" i="1" dirty="0" err="1">
                <a:solidFill>
                  <a:prstClr val="black"/>
                </a:solidFill>
                <a:latin typeface="Arial" charset="0"/>
              </a:rPr>
              <a:t>Tại</a:t>
            </a:r>
            <a:r>
              <a:rPr lang="en-US" sz="2800" b="1" i="1" dirty="0">
                <a:solidFill>
                  <a:prstClr val="black"/>
                </a:solidFill>
                <a:latin typeface="Arial" charset="0"/>
              </a:rPr>
              <a:t> </a:t>
            </a:r>
            <a:r>
              <a:rPr lang="en-US" sz="2800" b="1" i="1" dirty="0" err="1">
                <a:solidFill>
                  <a:prstClr val="black"/>
                </a:solidFill>
                <a:latin typeface="Arial" charset="0"/>
              </a:rPr>
              <a:t>sao</a:t>
            </a:r>
            <a:r>
              <a:rPr lang="en-US" sz="2800" b="1" i="1" dirty="0">
                <a:solidFill>
                  <a:prstClr val="black"/>
                </a:solidFill>
                <a:latin typeface="Arial" charset="0"/>
              </a:rPr>
              <a:t> </a:t>
            </a:r>
            <a:r>
              <a:rPr lang="en-US" sz="2800" b="1" i="1" dirty="0" err="1">
                <a:solidFill>
                  <a:prstClr val="black"/>
                </a:solidFill>
                <a:latin typeface="Arial" charset="0"/>
              </a:rPr>
              <a:t>nói</a:t>
            </a:r>
            <a:r>
              <a:rPr lang="en-US" sz="2800" b="1" i="1" dirty="0">
                <a:solidFill>
                  <a:prstClr val="black"/>
                </a:solidFill>
                <a:latin typeface="Arial" charset="0"/>
              </a:rPr>
              <a:t> </a:t>
            </a:r>
            <a:r>
              <a:rPr lang="en-US" sz="2800" b="1" i="1" dirty="0" err="1">
                <a:solidFill>
                  <a:prstClr val="black"/>
                </a:solidFill>
                <a:latin typeface="Arial" charset="0"/>
              </a:rPr>
              <a:t>thành</a:t>
            </a:r>
            <a:r>
              <a:rPr lang="en-US" sz="2800" b="1" i="1" dirty="0">
                <a:solidFill>
                  <a:prstClr val="black"/>
                </a:solidFill>
                <a:latin typeface="Arial" charset="0"/>
              </a:rPr>
              <a:t> </a:t>
            </a:r>
            <a:r>
              <a:rPr lang="en-US" sz="2800" b="1" i="1" dirty="0" err="1">
                <a:solidFill>
                  <a:prstClr val="black"/>
                </a:solidFill>
                <a:latin typeface="Arial" charset="0"/>
              </a:rPr>
              <a:t>phố</a:t>
            </a:r>
            <a:r>
              <a:rPr lang="en-US" sz="2800" b="1" i="1" dirty="0">
                <a:solidFill>
                  <a:prstClr val="black"/>
                </a:solidFill>
                <a:latin typeface="Arial" charset="0"/>
              </a:rPr>
              <a:t> </a:t>
            </a:r>
            <a:r>
              <a:rPr lang="en-US" sz="2800" b="1" i="1" dirty="0" err="1">
                <a:solidFill>
                  <a:prstClr val="black"/>
                </a:solidFill>
                <a:latin typeface="Arial" charset="0"/>
              </a:rPr>
              <a:t>Cần</a:t>
            </a:r>
            <a:r>
              <a:rPr lang="en-US" sz="2800" b="1" i="1" dirty="0">
                <a:solidFill>
                  <a:prstClr val="black"/>
                </a:solidFill>
                <a:latin typeface="Arial" charset="0"/>
              </a:rPr>
              <a:t> </a:t>
            </a:r>
            <a:r>
              <a:rPr lang="en-US" sz="2800" b="1" i="1" dirty="0" err="1">
                <a:solidFill>
                  <a:prstClr val="black"/>
                </a:solidFill>
                <a:latin typeface="Arial" charset="0"/>
              </a:rPr>
              <a:t>Thơ</a:t>
            </a:r>
            <a:r>
              <a:rPr lang="en-US" sz="2800" b="1" i="1" dirty="0">
                <a:solidFill>
                  <a:prstClr val="black"/>
                </a:solidFill>
                <a:latin typeface="Arial" charset="0"/>
              </a:rPr>
              <a:t> </a:t>
            </a:r>
            <a:r>
              <a:rPr lang="en-US" sz="2800" b="1" i="1" dirty="0" err="1">
                <a:solidFill>
                  <a:prstClr val="black"/>
                </a:solidFill>
                <a:latin typeface="Arial" charset="0"/>
              </a:rPr>
              <a:t>là</a:t>
            </a:r>
            <a:r>
              <a:rPr lang="en-US" sz="2800" b="1" i="1" dirty="0">
                <a:solidFill>
                  <a:prstClr val="black"/>
                </a:solidFill>
                <a:latin typeface="Arial" charset="0"/>
              </a:rPr>
              <a:t> </a:t>
            </a:r>
            <a:r>
              <a:rPr lang="en-US" sz="2800" b="1" i="1" dirty="0" err="1">
                <a:solidFill>
                  <a:prstClr val="black"/>
                </a:solidFill>
                <a:latin typeface="Arial" charset="0"/>
              </a:rPr>
              <a:t>trung</a:t>
            </a:r>
            <a:r>
              <a:rPr lang="en-US" sz="2800" b="1" i="1" dirty="0">
                <a:solidFill>
                  <a:prstClr val="black"/>
                </a:solidFill>
                <a:latin typeface="Arial" charset="0"/>
              </a:rPr>
              <a:t> </a:t>
            </a:r>
            <a:r>
              <a:rPr lang="en-US" sz="2800" b="1" i="1" dirty="0" err="1">
                <a:solidFill>
                  <a:prstClr val="black"/>
                </a:solidFill>
                <a:latin typeface="Arial" charset="0"/>
              </a:rPr>
              <a:t>tâm</a:t>
            </a:r>
            <a:r>
              <a:rPr lang="en-US" sz="2800" b="1" i="1" dirty="0">
                <a:solidFill>
                  <a:prstClr val="black"/>
                </a:solidFill>
                <a:latin typeface="Arial" charset="0"/>
              </a:rPr>
              <a:t> </a:t>
            </a:r>
            <a:r>
              <a:rPr lang="en-US" sz="2800" b="1" i="1" dirty="0" err="1">
                <a:solidFill>
                  <a:prstClr val="black"/>
                </a:solidFill>
                <a:latin typeface="Arial" charset="0"/>
              </a:rPr>
              <a:t>kinh</a:t>
            </a:r>
            <a:r>
              <a:rPr lang="en-US" sz="2800" b="1" i="1" dirty="0">
                <a:solidFill>
                  <a:prstClr val="black"/>
                </a:solidFill>
                <a:latin typeface="Arial" charset="0"/>
              </a:rPr>
              <a:t> </a:t>
            </a:r>
            <a:r>
              <a:rPr lang="en-US" sz="2800" b="1" i="1" dirty="0" err="1">
                <a:solidFill>
                  <a:prstClr val="black"/>
                </a:solidFill>
                <a:latin typeface="Arial" charset="0"/>
              </a:rPr>
              <a:t>tế</a:t>
            </a:r>
            <a:r>
              <a:rPr lang="en-US" sz="2800" b="1" i="1" dirty="0">
                <a:solidFill>
                  <a:prstClr val="black"/>
                </a:solidFill>
                <a:latin typeface="Arial" charset="0"/>
              </a:rPr>
              <a:t> </a:t>
            </a:r>
            <a:r>
              <a:rPr lang="en-US" sz="2800" b="1" i="1" dirty="0" err="1">
                <a:solidFill>
                  <a:prstClr val="black"/>
                </a:solidFill>
                <a:latin typeface="Arial" charset="0"/>
              </a:rPr>
              <a:t>của</a:t>
            </a:r>
            <a:r>
              <a:rPr lang="en-US" sz="2800" b="1" i="1" dirty="0">
                <a:solidFill>
                  <a:prstClr val="black"/>
                </a:solidFill>
                <a:latin typeface="Arial" charset="0"/>
              </a:rPr>
              <a:t> </a:t>
            </a:r>
            <a:r>
              <a:rPr lang="en-US" sz="2800" b="1" i="1" dirty="0" err="1">
                <a:solidFill>
                  <a:prstClr val="black"/>
                </a:solidFill>
                <a:latin typeface="Arial" charset="0"/>
              </a:rPr>
              <a:t>đồng</a:t>
            </a:r>
            <a:r>
              <a:rPr lang="en-US" sz="2800" b="1" i="1" dirty="0">
                <a:solidFill>
                  <a:prstClr val="black"/>
                </a:solidFill>
                <a:latin typeface="Arial" charset="0"/>
              </a:rPr>
              <a:t> </a:t>
            </a:r>
            <a:r>
              <a:rPr lang="en-US" sz="2800" b="1" i="1" dirty="0" err="1">
                <a:solidFill>
                  <a:prstClr val="black"/>
                </a:solidFill>
                <a:latin typeface="Arial" charset="0"/>
              </a:rPr>
              <a:t>bằng</a:t>
            </a:r>
            <a:r>
              <a:rPr lang="en-US" sz="2800" b="1" i="1" dirty="0">
                <a:solidFill>
                  <a:prstClr val="black"/>
                </a:solidFill>
                <a:latin typeface="Arial" charset="0"/>
              </a:rPr>
              <a:t> </a:t>
            </a:r>
            <a:r>
              <a:rPr lang="en-US" sz="2800" b="1" i="1" dirty="0" err="1">
                <a:solidFill>
                  <a:prstClr val="black"/>
                </a:solidFill>
                <a:latin typeface="Arial" charset="0"/>
              </a:rPr>
              <a:t>sông</a:t>
            </a:r>
            <a:r>
              <a:rPr lang="en-US" sz="2800" b="1" i="1" dirty="0">
                <a:solidFill>
                  <a:prstClr val="black"/>
                </a:solidFill>
                <a:latin typeface="Arial" charset="0"/>
              </a:rPr>
              <a:t> </a:t>
            </a:r>
            <a:r>
              <a:rPr lang="en-US" sz="2800" b="1" i="1" dirty="0" err="1">
                <a:solidFill>
                  <a:prstClr val="black"/>
                </a:solidFill>
                <a:latin typeface="Arial" charset="0"/>
              </a:rPr>
              <a:t>Cửu</a:t>
            </a:r>
            <a:r>
              <a:rPr lang="en-US" sz="2800" b="1" i="1" dirty="0">
                <a:solidFill>
                  <a:prstClr val="black"/>
                </a:solidFill>
                <a:latin typeface="Arial" charset="0"/>
              </a:rPr>
              <a:t> Long</a:t>
            </a:r>
            <a:r>
              <a:rPr lang="en-US" sz="2800" b="1" i="1" dirty="0" smtClean="0">
                <a:solidFill>
                  <a:prstClr val="black"/>
                </a:solidFill>
                <a:latin typeface="Arial" charset="0"/>
              </a:rPr>
              <a:t>? </a:t>
            </a:r>
            <a:r>
              <a:rPr lang="en-US" sz="2800" b="1" i="1" dirty="0" err="1" smtClean="0">
                <a:solidFill>
                  <a:prstClr val="black"/>
                </a:solidFill>
                <a:latin typeface="Arial" charset="0"/>
              </a:rPr>
              <a:t>Kể</a:t>
            </a:r>
            <a:r>
              <a:rPr lang="en-US" sz="2800" b="1" i="1" dirty="0" smtClean="0">
                <a:solidFill>
                  <a:prstClr val="black"/>
                </a:solidFill>
                <a:latin typeface="Arial" charset="0"/>
              </a:rPr>
              <a:t> </a:t>
            </a:r>
            <a:r>
              <a:rPr lang="en-US" sz="2800" b="1" i="1" dirty="0" err="1" smtClean="0">
                <a:solidFill>
                  <a:prstClr val="black"/>
                </a:solidFill>
                <a:latin typeface="Arial" charset="0"/>
              </a:rPr>
              <a:t>tên</a:t>
            </a:r>
            <a:r>
              <a:rPr lang="en-US" sz="2800" b="1" i="1" dirty="0" smtClean="0">
                <a:solidFill>
                  <a:prstClr val="black"/>
                </a:solidFill>
                <a:latin typeface="Arial" charset="0"/>
              </a:rPr>
              <a:t> </a:t>
            </a:r>
            <a:r>
              <a:rPr lang="en-US" sz="2800" b="1" i="1" dirty="0" err="1" smtClean="0">
                <a:solidFill>
                  <a:prstClr val="black"/>
                </a:solidFill>
                <a:latin typeface="Arial" charset="0"/>
              </a:rPr>
              <a:t>một</a:t>
            </a:r>
            <a:r>
              <a:rPr lang="en-US" sz="2800" b="1" i="1" dirty="0" smtClean="0">
                <a:solidFill>
                  <a:prstClr val="black"/>
                </a:solidFill>
                <a:latin typeface="Arial" charset="0"/>
              </a:rPr>
              <a:t> </a:t>
            </a:r>
            <a:r>
              <a:rPr lang="en-US" sz="2800" b="1" i="1" dirty="0" err="1" smtClean="0">
                <a:solidFill>
                  <a:prstClr val="black"/>
                </a:solidFill>
                <a:latin typeface="Arial" charset="0"/>
              </a:rPr>
              <a:t>số</a:t>
            </a:r>
            <a:r>
              <a:rPr lang="en-US" sz="2800" b="1" i="1" dirty="0" smtClean="0">
                <a:solidFill>
                  <a:prstClr val="black"/>
                </a:solidFill>
                <a:latin typeface="Arial" charset="0"/>
              </a:rPr>
              <a:t> </a:t>
            </a:r>
            <a:r>
              <a:rPr lang="en-US" sz="2800" b="1" i="1" dirty="0" err="1" smtClean="0">
                <a:solidFill>
                  <a:prstClr val="black"/>
                </a:solidFill>
                <a:latin typeface="Arial" charset="0"/>
              </a:rPr>
              <a:t>ngành</a:t>
            </a:r>
            <a:r>
              <a:rPr lang="en-US" sz="2800" b="1" i="1" dirty="0" smtClean="0">
                <a:solidFill>
                  <a:prstClr val="black"/>
                </a:solidFill>
                <a:latin typeface="Arial" charset="0"/>
              </a:rPr>
              <a:t> </a:t>
            </a:r>
            <a:r>
              <a:rPr lang="en-US" sz="2800" b="1" i="1" dirty="0" err="1" smtClean="0">
                <a:solidFill>
                  <a:prstClr val="black"/>
                </a:solidFill>
                <a:latin typeface="Arial" charset="0"/>
              </a:rPr>
              <a:t>công</a:t>
            </a:r>
            <a:r>
              <a:rPr lang="en-US" sz="2800" b="1" i="1" dirty="0" smtClean="0">
                <a:solidFill>
                  <a:prstClr val="black"/>
                </a:solidFill>
                <a:latin typeface="Arial" charset="0"/>
              </a:rPr>
              <a:t> </a:t>
            </a:r>
            <a:r>
              <a:rPr lang="en-US" sz="2800" b="1" i="1" dirty="0" err="1" smtClean="0">
                <a:solidFill>
                  <a:prstClr val="black"/>
                </a:solidFill>
                <a:latin typeface="Arial" charset="0"/>
              </a:rPr>
              <a:t>nghiệp</a:t>
            </a:r>
            <a:r>
              <a:rPr lang="en-US" sz="2800" b="1" i="1" dirty="0" smtClean="0">
                <a:solidFill>
                  <a:prstClr val="black"/>
                </a:solidFill>
                <a:latin typeface="Arial" charset="0"/>
              </a:rPr>
              <a:t> </a:t>
            </a:r>
            <a:r>
              <a:rPr lang="en-US" sz="2800" b="1" i="1" dirty="0" err="1" smtClean="0">
                <a:solidFill>
                  <a:prstClr val="black"/>
                </a:solidFill>
                <a:latin typeface="Arial" charset="0"/>
              </a:rPr>
              <a:t>của</a:t>
            </a:r>
            <a:r>
              <a:rPr lang="en-US" sz="2800" b="1" i="1" dirty="0" smtClean="0">
                <a:solidFill>
                  <a:prstClr val="black"/>
                </a:solidFill>
                <a:latin typeface="Arial" charset="0"/>
              </a:rPr>
              <a:t> </a:t>
            </a:r>
            <a:r>
              <a:rPr lang="en-US" sz="2800" b="1" i="1" dirty="0" err="1" smtClean="0">
                <a:solidFill>
                  <a:prstClr val="black"/>
                </a:solidFill>
                <a:latin typeface="Arial" charset="0"/>
              </a:rPr>
              <a:t>Cần</a:t>
            </a:r>
            <a:r>
              <a:rPr lang="en-US" sz="2800" b="1" i="1" dirty="0" smtClean="0">
                <a:solidFill>
                  <a:prstClr val="black"/>
                </a:solidFill>
                <a:latin typeface="Arial" charset="0"/>
              </a:rPr>
              <a:t> </a:t>
            </a:r>
            <a:r>
              <a:rPr lang="en-US" sz="2800" b="1" i="1" dirty="0" err="1" smtClean="0">
                <a:solidFill>
                  <a:prstClr val="black"/>
                </a:solidFill>
                <a:latin typeface="Arial" charset="0"/>
              </a:rPr>
              <a:t>Thơ</a:t>
            </a:r>
            <a:r>
              <a:rPr lang="en-US" sz="2800" b="1" i="1" dirty="0" smtClean="0">
                <a:solidFill>
                  <a:prstClr val="black"/>
                </a:solidFill>
                <a:latin typeface="Arial" charset="0"/>
              </a:rPr>
              <a:t>?</a:t>
            </a:r>
            <a:endParaRPr lang="en-US" sz="2800" b="1" i="1" dirty="0">
              <a:solidFill>
                <a:prstClr val="black"/>
              </a:solidFill>
              <a:latin typeface="Arial" charset="0"/>
            </a:endParaRPr>
          </a:p>
        </p:txBody>
      </p:sp>
      <p:sp>
        <p:nvSpPr>
          <p:cNvPr id="66566" name="Text Box 6"/>
          <p:cNvSpPr txBox="1">
            <a:spLocks noChangeArrowheads="1"/>
          </p:cNvSpPr>
          <p:nvPr/>
        </p:nvSpPr>
        <p:spPr bwMode="auto">
          <a:xfrm>
            <a:off x="724720" y="2743200"/>
            <a:ext cx="10880724" cy="1998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7" tIns="44793" rIns="89587" bIns="4479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100" dirty="0">
                <a:solidFill>
                  <a:srgbClr val="0000FF"/>
                </a:solidFill>
                <a:latin typeface="Arial" charset="0"/>
                <a:sym typeface="Wingdings" pitchFamily="2" charset="2"/>
              </a:rPr>
              <a:t></a:t>
            </a:r>
            <a:r>
              <a:rPr lang="en-US" sz="3100" dirty="0">
                <a:solidFill>
                  <a:srgbClr val="0000FF"/>
                </a:solidFill>
                <a:latin typeface="Arial" charset="0"/>
              </a:rPr>
              <a:t>   </a:t>
            </a:r>
            <a:r>
              <a:rPr lang="en-US" sz="3100" b="1" i="1" dirty="0" err="1">
                <a:solidFill>
                  <a:srgbClr val="0000FF"/>
                </a:solidFill>
                <a:latin typeface="Arial" charset="0"/>
              </a:rPr>
              <a:t>Đây</a:t>
            </a:r>
            <a:r>
              <a:rPr lang="en-US" sz="3100" b="1" i="1" dirty="0">
                <a:solidFill>
                  <a:srgbClr val="0000FF"/>
                </a:solidFill>
                <a:latin typeface="Arial" charset="0"/>
              </a:rPr>
              <a:t> </a:t>
            </a:r>
            <a:r>
              <a:rPr lang="en-US" sz="3100" b="1" i="1" dirty="0" err="1">
                <a:solidFill>
                  <a:srgbClr val="0000FF"/>
                </a:solidFill>
                <a:latin typeface="Arial" charset="0"/>
              </a:rPr>
              <a:t>là</a:t>
            </a:r>
            <a:r>
              <a:rPr lang="en-US" sz="3100" b="1" i="1" dirty="0">
                <a:solidFill>
                  <a:srgbClr val="0000FF"/>
                </a:solidFill>
                <a:latin typeface="Arial" charset="0"/>
              </a:rPr>
              <a:t> </a:t>
            </a:r>
            <a:r>
              <a:rPr lang="en-US" sz="3100" b="1" i="1" dirty="0" err="1">
                <a:solidFill>
                  <a:srgbClr val="0000FF"/>
                </a:solidFill>
                <a:latin typeface="Arial" charset="0"/>
              </a:rPr>
              <a:t>nơi</a:t>
            </a:r>
            <a:r>
              <a:rPr lang="en-US" sz="3100" b="1" i="1" dirty="0">
                <a:solidFill>
                  <a:srgbClr val="0000FF"/>
                </a:solidFill>
                <a:latin typeface="Arial" charset="0"/>
              </a:rPr>
              <a:t> </a:t>
            </a:r>
            <a:r>
              <a:rPr lang="en-US" sz="3100" b="1" i="1" dirty="0" err="1">
                <a:solidFill>
                  <a:srgbClr val="0000FF"/>
                </a:solidFill>
                <a:latin typeface="Arial" charset="0"/>
              </a:rPr>
              <a:t>tiếp</a:t>
            </a:r>
            <a:r>
              <a:rPr lang="en-US" sz="3100" b="1" i="1" dirty="0">
                <a:solidFill>
                  <a:srgbClr val="0000FF"/>
                </a:solidFill>
                <a:latin typeface="Arial" charset="0"/>
              </a:rPr>
              <a:t> </a:t>
            </a:r>
            <a:r>
              <a:rPr lang="en-US" sz="3100" b="1" i="1" dirty="0" err="1">
                <a:solidFill>
                  <a:srgbClr val="0000FF"/>
                </a:solidFill>
                <a:latin typeface="Arial" charset="0"/>
              </a:rPr>
              <a:t>nhận</a:t>
            </a:r>
            <a:r>
              <a:rPr lang="en-US" sz="3100" b="1" i="1" dirty="0">
                <a:solidFill>
                  <a:srgbClr val="0000FF"/>
                </a:solidFill>
                <a:latin typeface="Arial" charset="0"/>
              </a:rPr>
              <a:t> </a:t>
            </a:r>
            <a:r>
              <a:rPr lang="en-US" sz="3100" b="1" i="1" dirty="0" err="1">
                <a:solidFill>
                  <a:srgbClr val="0000FF"/>
                </a:solidFill>
                <a:latin typeface="Arial" charset="0"/>
              </a:rPr>
              <a:t>hàng</a:t>
            </a:r>
            <a:r>
              <a:rPr lang="en-US" sz="3100" b="1" i="1" dirty="0">
                <a:solidFill>
                  <a:srgbClr val="0000FF"/>
                </a:solidFill>
                <a:latin typeface="Arial" charset="0"/>
              </a:rPr>
              <a:t> </a:t>
            </a:r>
            <a:r>
              <a:rPr lang="en-US" sz="3100" b="1" i="1" dirty="0" err="1">
                <a:solidFill>
                  <a:srgbClr val="0000FF"/>
                </a:solidFill>
                <a:latin typeface="Arial" charset="0"/>
              </a:rPr>
              <a:t>nông</a:t>
            </a:r>
            <a:r>
              <a:rPr lang="en-US" sz="3100" b="1" i="1" dirty="0">
                <a:solidFill>
                  <a:srgbClr val="0000FF"/>
                </a:solidFill>
                <a:latin typeface="Arial" charset="0"/>
              </a:rPr>
              <a:t> </a:t>
            </a:r>
            <a:r>
              <a:rPr lang="en-US" sz="3100" b="1" i="1" dirty="0" err="1">
                <a:solidFill>
                  <a:srgbClr val="0000FF"/>
                </a:solidFill>
                <a:latin typeface="Arial" charset="0"/>
              </a:rPr>
              <a:t>sản</a:t>
            </a:r>
            <a:r>
              <a:rPr lang="en-US" sz="3100" b="1" i="1" dirty="0">
                <a:solidFill>
                  <a:srgbClr val="0000FF"/>
                </a:solidFill>
                <a:latin typeface="Arial" charset="0"/>
              </a:rPr>
              <a:t>, </a:t>
            </a:r>
            <a:r>
              <a:rPr lang="en-US" sz="3100" b="1" i="1" dirty="0" err="1">
                <a:solidFill>
                  <a:srgbClr val="0000FF"/>
                </a:solidFill>
                <a:latin typeface="Arial" charset="0"/>
              </a:rPr>
              <a:t>thủy</a:t>
            </a:r>
            <a:r>
              <a:rPr lang="en-US" sz="3100" b="1" i="1" dirty="0">
                <a:solidFill>
                  <a:srgbClr val="0000FF"/>
                </a:solidFill>
                <a:latin typeface="Arial" charset="0"/>
              </a:rPr>
              <a:t> </a:t>
            </a:r>
            <a:r>
              <a:rPr lang="en-US" sz="3100" b="1" i="1" dirty="0" err="1">
                <a:solidFill>
                  <a:srgbClr val="0000FF"/>
                </a:solidFill>
                <a:latin typeface="Arial" charset="0"/>
              </a:rPr>
              <a:t>sản</a:t>
            </a:r>
            <a:r>
              <a:rPr lang="en-US" sz="3100" b="1" i="1" dirty="0">
                <a:solidFill>
                  <a:srgbClr val="0000FF"/>
                </a:solidFill>
                <a:latin typeface="Arial" charset="0"/>
              </a:rPr>
              <a:t> </a:t>
            </a:r>
            <a:r>
              <a:rPr lang="en-US" sz="3100" b="1" i="1" dirty="0" err="1">
                <a:solidFill>
                  <a:srgbClr val="0000FF"/>
                </a:solidFill>
                <a:latin typeface="Arial" charset="0"/>
              </a:rPr>
              <a:t>của</a:t>
            </a:r>
            <a:r>
              <a:rPr lang="en-US" sz="3100" b="1" i="1" dirty="0">
                <a:solidFill>
                  <a:srgbClr val="0000FF"/>
                </a:solidFill>
                <a:latin typeface="Arial" charset="0"/>
              </a:rPr>
              <a:t> </a:t>
            </a:r>
            <a:r>
              <a:rPr lang="en-US" sz="3100" b="1" i="1" dirty="0" err="1">
                <a:solidFill>
                  <a:srgbClr val="0000FF"/>
                </a:solidFill>
                <a:latin typeface="Arial" charset="0"/>
              </a:rPr>
              <a:t>đồng</a:t>
            </a:r>
            <a:r>
              <a:rPr lang="en-US" sz="3100" b="1" i="1" dirty="0">
                <a:solidFill>
                  <a:srgbClr val="0000FF"/>
                </a:solidFill>
                <a:latin typeface="Arial" charset="0"/>
              </a:rPr>
              <a:t> </a:t>
            </a:r>
            <a:r>
              <a:rPr lang="en-US" sz="3100" b="1" i="1" dirty="0" err="1">
                <a:solidFill>
                  <a:srgbClr val="0000FF"/>
                </a:solidFill>
                <a:latin typeface="Arial" charset="0"/>
              </a:rPr>
              <a:t>bằng</a:t>
            </a:r>
            <a:r>
              <a:rPr lang="en-US" sz="3100" b="1" i="1" dirty="0">
                <a:solidFill>
                  <a:srgbClr val="0000FF"/>
                </a:solidFill>
                <a:latin typeface="Arial" charset="0"/>
              </a:rPr>
              <a:t> </a:t>
            </a:r>
            <a:r>
              <a:rPr lang="en-US" sz="3100" b="1" i="1" dirty="0" err="1">
                <a:solidFill>
                  <a:srgbClr val="0000FF"/>
                </a:solidFill>
                <a:latin typeface="Arial" charset="0"/>
              </a:rPr>
              <a:t>sông</a:t>
            </a:r>
            <a:r>
              <a:rPr lang="en-US" sz="3100" b="1" i="1" dirty="0">
                <a:solidFill>
                  <a:srgbClr val="0000FF"/>
                </a:solidFill>
                <a:latin typeface="Arial" charset="0"/>
              </a:rPr>
              <a:t> </a:t>
            </a:r>
            <a:r>
              <a:rPr lang="en-US" sz="3100" b="1" i="1" dirty="0" err="1">
                <a:solidFill>
                  <a:srgbClr val="0000FF"/>
                </a:solidFill>
                <a:latin typeface="Arial" charset="0"/>
              </a:rPr>
              <a:t>Cửu</a:t>
            </a:r>
            <a:r>
              <a:rPr lang="en-US" sz="3100" b="1" i="1" dirty="0">
                <a:solidFill>
                  <a:srgbClr val="0000FF"/>
                </a:solidFill>
                <a:latin typeface="Arial" charset="0"/>
              </a:rPr>
              <a:t> Long </a:t>
            </a:r>
            <a:r>
              <a:rPr lang="en-US" sz="3100" b="1" i="1" dirty="0" err="1">
                <a:solidFill>
                  <a:srgbClr val="0000FF"/>
                </a:solidFill>
                <a:latin typeface="Arial" charset="0"/>
              </a:rPr>
              <a:t>chế</a:t>
            </a:r>
            <a:r>
              <a:rPr lang="en-US" sz="3100" b="1" i="1" dirty="0">
                <a:solidFill>
                  <a:srgbClr val="0000FF"/>
                </a:solidFill>
                <a:latin typeface="Arial" charset="0"/>
              </a:rPr>
              <a:t> </a:t>
            </a:r>
            <a:r>
              <a:rPr lang="en-US" sz="3100" b="1" i="1" dirty="0" err="1">
                <a:solidFill>
                  <a:srgbClr val="0000FF"/>
                </a:solidFill>
                <a:latin typeface="Arial" charset="0"/>
              </a:rPr>
              <a:t>biến</a:t>
            </a:r>
            <a:r>
              <a:rPr lang="en-US" sz="3100" b="1" i="1" dirty="0">
                <a:solidFill>
                  <a:srgbClr val="0000FF"/>
                </a:solidFill>
                <a:latin typeface="Arial" charset="0"/>
              </a:rPr>
              <a:t>, </a:t>
            </a:r>
            <a:r>
              <a:rPr lang="en-US" sz="3100" b="1" i="1" dirty="0" err="1">
                <a:solidFill>
                  <a:srgbClr val="0000FF"/>
                </a:solidFill>
                <a:latin typeface="Arial" charset="0"/>
              </a:rPr>
              <a:t>xuất</a:t>
            </a:r>
            <a:r>
              <a:rPr lang="en-US" sz="3100" b="1" i="1" dirty="0">
                <a:solidFill>
                  <a:srgbClr val="0000FF"/>
                </a:solidFill>
                <a:latin typeface="Arial" charset="0"/>
              </a:rPr>
              <a:t> </a:t>
            </a:r>
            <a:r>
              <a:rPr lang="en-US" sz="3100" b="1" i="1" dirty="0" err="1">
                <a:solidFill>
                  <a:srgbClr val="0000FF"/>
                </a:solidFill>
                <a:latin typeface="Arial" charset="0"/>
              </a:rPr>
              <a:t>đi</a:t>
            </a:r>
            <a:r>
              <a:rPr lang="en-US" sz="3100" b="1" i="1" dirty="0">
                <a:solidFill>
                  <a:srgbClr val="0000FF"/>
                </a:solidFill>
                <a:latin typeface="Arial" charset="0"/>
              </a:rPr>
              <a:t> </a:t>
            </a:r>
            <a:r>
              <a:rPr lang="en-US" sz="3100" b="1" i="1" dirty="0" err="1">
                <a:solidFill>
                  <a:srgbClr val="0000FF"/>
                </a:solidFill>
                <a:latin typeface="Arial" charset="0"/>
              </a:rPr>
              <a:t>các</a:t>
            </a:r>
            <a:r>
              <a:rPr lang="en-US" sz="3100" b="1" i="1" dirty="0">
                <a:solidFill>
                  <a:srgbClr val="0000FF"/>
                </a:solidFill>
                <a:latin typeface="Arial" charset="0"/>
              </a:rPr>
              <a:t> </a:t>
            </a:r>
            <a:r>
              <a:rPr lang="en-US" sz="3100" b="1" i="1" dirty="0" err="1">
                <a:solidFill>
                  <a:srgbClr val="0000FF"/>
                </a:solidFill>
                <a:latin typeface="Arial" charset="0"/>
              </a:rPr>
              <a:t>nơi</a:t>
            </a:r>
            <a:r>
              <a:rPr lang="en-US" sz="3100" b="1" i="1" dirty="0">
                <a:solidFill>
                  <a:srgbClr val="0000FF"/>
                </a:solidFill>
                <a:latin typeface="Arial" charset="0"/>
              </a:rPr>
              <a:t>; </a:t>
            </a:r>
            <a:r>
              <a:rPr lang="en-US" sz="3100" b="1" i="1" dirty="0" err="1">
                <a:solidFill>
                  <a:srgbClr val="0000FF"/>
                </a:solidFill>
                <a:latin typeface="Arial" charset="0"/>
              </a:rPr>
              <a:t>Cần</a:t>
            </a:r>
            <a:r>
              <a:rPr lang="en-US" sz="3100" b="1" i="1" dirty="0">
                <a:solidFill>
                  <a:srgbClr val="0000FF"/>
                </a:solidFill>
                <a:latin typeface="Arial" charset="0"/>
              </a:rPr>
              <a:t> </a:t>
            </a:r>
            <a:r>
              <a:rPr lang="en-US" sz="3100" b="1" i="1" dirty="0" err="1">
                <a:solidFill>
                  <a:srgbClr val="0000FF"/>
                </a:solidFill>
                <a:latin typeface="Arial" charset="0"/>
              </a:rPr>
              <a:t>Thơ</a:t>
            </a:r>
            <a:r>
              <a:rPr lang="en-US" sz="3100" b="1" i="1" dirty="0">
                <a:solidFill>
                  <a:srgbClr val="0000FF"/>
                </a:solidFill>
                <a:latin typeface="Arial" charset="0"/>
              </a:rPr>
              <a:t> </a:t>
            </a:r>
            <a:r>
              <a:rPr lang="en-US" sz="3100" b="1" i="1" dirty="0" err="1">
                <a:solidFill>
                  <a:srgbClr val="0000FF"/>
                </a:solidFill>
                <a:latin typeface="Arial" charset="0"/>
              </a:rPr>
              <a:t>còn</a:t>
            </a:r>
            <a:r>
              <a:rPr lang="en-US" sz="3100" b="1" i="1" dirty="0">
                <a:solidFill>
                  <a:srgbClr val="0000FF"/>
                </a:solidFill>
                <a:latin typeface="Arial" charset="0"/>
              </a:rPr>
              <a:t> </a:t>
            </a:r>
            <a:r>
              <a:rPr lang="en-US" sz="3100" b="1" i="1" dirty="0" err="1">
                <a:solidFill>
                  <a:srgbClr val="0000FF"/>
                </a:solidFill>
                <a:latin typeface="Arial" charset="0"/>
              </a:rPr>
              <a:t>là</a:t>
            </a:r>
            <a:r>
              <a:rPr lang="en-US" sz="3100" b="1" i="1" dirty="0">
                <a:solidFill>
                  <a:srgbClr val="0000FF"/>
                </a:solidFill>
                <a:latin typeface="Arial" charset="0"/>
              </a:rPr>
              <a:t> </a:t>
            </a:r>
            <a:r>
              <a:rPr lang="en-US" sz="3100" b="1" i="1" dirty="0" err="1">
                <a:solidFill>
                  <a:srgbClr val="0000FF"/>
                </a:solidFill>
                <a:latin typeface="Arial" charset="0"/>
              </a:rPr>
              <a:t>nơi</a:t>
            </a:r>
            <a:r>
              <a:rPr lang="en-US" sz="3100" b="1" i="1" dirty="0">
                <a:solidFill>
                  <a:srgbClr val="0000FF"/>
                </a:solidFill>
                <a:latin typeface="Arial" charset="0"/>
              </a:rPr>
              <a:t> </a:t>
            </a:r>
            <a:r>
              <a:rPr lang="en-US" sz="3100" b="1" i="1" dirty="0" err="1">
                <a:solidFill>
                  <a:srgbClr val="0000FF"/>
                </a:solidFill>
                <a:latin typeface="Arial" charset="0"/>
              </a:rPr>
              <a:t>sản</a:t>
            </a:r>
            <a:r>
              <a:rPr lang="en-US" sz="3100" b="1" i="1" dirty="0">
                <a:solidFill>
                  <a:srgbClr val="0000FF"/>
                </a:solidFill>
                <a:latin typeface="Arial" charset="0"/>
              </a:rPr>
              <a:t> </a:t>
            </a:r>
            <a:r>
              <a:rPr lang="en-US" sz="3100" b="1" i="1" dirty="0" err="1">
                <a:solidFill>
                  <a:srgbClr val="0000FF"/>
                </a:solidFill>
                <a:latin typeface="Arial" charset="0"/>
              </a:rPr>
              <a:t>xuất</a:t>
            </a:r>
            <a:r>
              <a:rPr lang="en-US" sz="3100" b="1" i="1" dirty="0">
                <a:solidFill>
                  <a:srgbClr val="0000FF"/>
                </a:solidFill>
                <a:latin typeface="Arial" charset="0"/>
              </a:rPr>
              <a:t> </a:t>
            </a:r>
            <a:r>
              <a:rPr lang="en-US" sz="3100" b="1" i="1" dirty="0" err="1">
                <a:solidFill>
                  <a:srgbClr val="0000FF"/>
                </a:solidFill>
                <a:latin typeface="Arial" charset="0"/>
              </a:rPr>
              <a:t>máy</a:t>
            </a:r>
            <a:r>
              <a:rPr lang="en-US" sz="3100" b="1" i="1" dirty="0">
                <a:solidFill>
                  <a:srgbClr val="0000FF"/>
                </a:solidFill>
                <a:latin typeface="Arial" charset="0"/>
              </a:rPr>
              <a:t> </a:t>
            </a:r>
            <a:r>
              <a:rPr lang="en-US" sz="3100" b="1" i="1" dirty="0" err="1">
                <a:solidFill>
                  <a:srgbClr val="0000FF"/>
                </a:solidFill>
                <a:latin typeface="Arial" charset="0"/>
              </a:rPr>
              <a:t>nông</a:t>
            </a:r>
            <a:r>
              <a:rPr lang="en-US" sz="3100" b="1" i="1" dirty="0">
                <a:solidFill>
                  <a:srgbClr val="0000FF"/>
                </a:solidFill>
                <a:latin typeface="Arial" charset="0"/>
              </a:rPr>
              <a:t> </a:t>
            </a:r>
            <a:r>
              <a:rPr lang="en-US" sz="3100" b="1" i="1" dirty="0" err="1">
                <a:solidFill>
                  <a:srgbClr val="0000FF"/>
                </a:solidFill>
                <a:latin typeface="Arial" charset="0"/>
              </a:rPr>
              <a:t>nghiệp</a:t>
            </a:r>
            <a:r>
              <a:rPr lang="en-US" sz="3100" b="1" i="1" dirty="0">
                <a:solidFill>
                  <a:srgbClr val="0000FF"/>
                </a:solidFill>
                <a:latin typeface="Arial" charset="0"/>
              </a:rPr>
              <a:t>, </a:t>
            </a:r>
            <a:r>
              <a:rPr lang="en-US" sz="3100" b="1" i="1" dirty="0" err="1">
                <a:solidFill>
                  <a:srgbClr val="0000FF"/>
                </a:solidFill>
                <a:latin typeface="Arial" charset="0"/>
              </a:rPr>
              <a:t>phân</a:t>
            </a:r>
            <a:r>
              <a:rPr lang="en-US" sz="3100" b="1" i="1" dirty="0">
                <a:solidFill>
                  <a:srgbClr val="0000FF"/>
                </a:solidFill>
                <a:latin typeface="Arial" charset="0"/>
              </a:rPr>
              <a:t> </a:t>
            </a:r>
            <a:r>
              <a:rPr lang="en-US" sz="3100" b="1" i="1" dirty="0" err="1">
                <a:solidFill>
                  <a:srgbClr val="0000FF"/>
                </a:solidFill>
                <a:latin typeface="Arial" charset="0"/>
              </a:rPr>
              <a:t>bón</a:t>
            </a:r>
            <a:r>
              <a:rPr lang="en-US" sz="3100" b="1" i="1" dirty="0">
                <a:solidFill>
                  <a:srgbClr val="0000FF"/>
                </a:solidFill>
                <a:latin typeface="Arial" charset="0"/>
              </a:rPr>
              <a:t> </a:t>
            </a:r>
            <a:r>
              <a:rPr lang="en-US" sz="3100" b="1" i="1" dirty="0" err="1">
                <a:solidFill>
                  <a:srgbClr val="0000FF"/>
                </a:solidFill>
                <a:latin typeface="Arial" charset="0"/>
              </a:rPr>
              <a:t>thuốc</a:t>
            </a:r>
            <a:r>
              <a:rPr lang="en-US" sz="3100" b="1" i="1" dirty="0">
                <a:solidFill>
                  <a:srgbClr val="0000FF"/>
                </a:solidFill>
                <a:latin typeface="Arial" charset="0"/>
              </a:rPr>
              <a:t> </a:t>
            </a:r>
            <a:r>
              <a:rPr lang="en-US" sz="3100" b="1" i="1" dirty="0" err="1">
                <a:solidFill>
                  <a:srgbClr val="0000FF"/>
                </a:solidFill>
                <a:latin typeface="Arial" charset="0"/>
              </a:rPr>
              <a:t>trừ</a:t>
            </a:r>
            <a:r>
              <a:rPr lang="en-US" sz="3100" b="1" i="1" dirty="0">
                <a:solidFill>
                  <a:srgbClr val="0000FF"/>
                </a:solidFill>
                <a:latin typeface="Arial" charset="0"/>
              </a:rPr>
              <a:t> </a:t>
            </a:r>
            <a:r>
              <a:rPr lang="en-US" sz="3100" b="1" i="1" dirty="0" err="1">
                <a:solidFill>
                  <a:srgbClr val="0000FF"/>
                </a:solidFill>
                <a:latin typeface="Arial" charset="0"/>
              </a:rPr>
              <a:t>sâu</a:t>
            </a:r>
            <a:r>
              <a:rPr lang="en-US" sz="3100" b="1" i="1" dirty="0">
                <a:solidFill>
                  <a:srgbClr val="0000FF"/>
                </a:solidFill>
                <a:latin typeface="Arial" charset="0"/>
              </a:rPr>
              <a:t> </a:t>
            </a:r>
            <a:r>
              <a:rPr lang="en-US" sz="3100" b="1" i="1" dirty="0" err="1">
                <a:solidFill>
                  <a:srgbClr val="0000FF"/>
                </a:solidFill>
                <a:latin typeface="Arial" charset="0"/>
              </a:rPr>
              <a:t>cho</a:t>
            </a:r>
            <a:r>
              <a:rPr lang="en-US" sz="3100" b="1" i="1" dirty="0">
                <a:solidFill>
                  <a:srgbClr val="0000FF"/>
                </a:solidFill>
                <a:latin typeface="Arial" charset="0"/>
              </a:rPr>
              <a:t> </a:t>
            </a:r>
            <a:r>
              <a:rPr lang="en-US" sz="3100" b="1" i="1" dirty="0" err="1">
                <a:solidFill>
                  <a:srgbClr val="0000FF"/>
                </a:solidFill>
                <a:latin typeface="Arial" charset="0"/>
              </a:rPr>
              <a:t>đồng</a:t>
            </a:r>
            <a:r>
              <a:rPr lang="en-US" sz="3100" b="1" i="1" dirty="0">
                <a:solidFill>
                  <a:srgbClr val="0000FF"/>
                </a:solidFill>
                <a:latin typeface="Arial" charset="0"/>
              </a:rPr>
              <a:t> </a:t>
            </a:r>
            <a:r>
              <a:rPr lang="en-US" sz="3100" b="1" i="1" dirty="0" err="1">
                <a:solidFill>
                  <a:srgbClr val="0000FF"/>
                </a:solidFill>
                <a:latin typeface="Arial" charset="0"/>
              </a:rPr>
              <a:t>bằng</a:t>
            </a:r>
            <a:r>
              <a:rPr lang="en-US" sz="3100" b="1" i="1" dirty="0">
                <a:solidFill>
                  <a:srgbClr val="0000FF"/>
                </a:solidFill>
                <a:latin typeface="Arial" charset="0"/>
              </a:rPr>
              <a:t>.</a:t>
            </a:r>
          </a:p>
        </p:txBody>
      </p:sp>
    </p:spTree>
    <p:extLst>
      <p:ext uri="{BB962C8B-B14F-4D97-AF65-F5344CB8AC3E}">
        <p14:creationId xmlns:p14="http://schemas.microsoft.com/office/powerpoint/2010/main" xmlns="" val="362315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65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56400" y="1817687"/>
            <a:ext cx="5724524" cy="421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17"/>
          <p:cNvSpPr>
            <a:spLocks noChangeArrowheads="1"/>
          </p:cNvSpPr>
          <p:nvPr/>
        </p:nvSpPr>
        <p:spPr bwMode="auto">
          <a:xfrm>
            <a:off x="686619" y="533400"/>
            <a:ext cx="11379200" cy="5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p>
            <a:r>
              <a:rPr lang="en-US" sz="3100" dirty="0" err="1">
                <a:solidFill>
                  <a:srgbClr val="0000FF"/>
                </a:solidFill>
                <a:cs typeface="Times New Roman" pitchFamily="18" charset="0"/>
              </a:rPr>
              <a:t>Kể</a:t>
            </a:r>
            <a:r>
              <a:rPr lang="en-US" sz="3100" dirty="0">
                <a:solidFill>
                  <a:srgbClr val="0000FF"/>
                </a:solidFill>
                <a:cs typeface="Times New Roman" pitchFamily="18" charset="0"/>
              </a:rPr>
              <a:t> </a:t>
            </a:r>
            <a:r>
              <a:rPr lang="en-US" sz="3100" dirty="0" err="1">
                <a:solidFill>
                  <a:srgbClr val="0000FF"/>
                </a:solidFill>
                <a:cs typeface="Times New Roman" pitchFamily="18" charset="0"/>
              </a:rPr>
              <a:t>tên</a:t>
            </a:r>
            <a:r>
              <a:rPr lang="en-US" sz="3100" dirty="0">
                <a:solidFill>
                  <a:srgbClr val="0000FF"/>
                </a:solidFill>
                <a:cs typeface="Times New Roman" pitchFamily="18" charset="0"/>
              </a:rPr>
              <a:t> </a:t>
            </a:r>
            <a:r>
              <a:rPr lang="en-US" sz="3100" dirty="0" err="1">
                <a:solidFill>
                  <a:srgbClr val="0000FF"/>
                </a:solidFill>
                <a:cs typeface="Times New Roman" pitchFamily="18" charset="0"/>
              </a:rPr>
              <a:t>một</a:t>
            </a:r>
            <a:r>
              <a:rPr lang="en-US" sz="3100" dirty="0">
                <a:solidFill>
                  <a:srgbClr val="0000FF"/>
                </a:solidFill>
                <a:cs typeface="Times New Roman" pitchFamily="18" charset="0"/>
              </a:rPr>
              <a:t> </a:t>
            </a:r>
            <a:r>
              <a:rPr lang="en-US" sz="3100" dirty="0" err="1">
                <a:solidFill>
                  <a:srgbClr val="0000FF"/>
                </a:solidFill>
                <a:cs typeface="Times New Roman" pitchFamily="18" charset="0"/>
              </a:rPr>
              <a:t>số</a:t>
            </a:r>
            <a:r>
              <a:rPr lang="en-US" sz="3100" dirty="0">
                <a:solidFill>
                  <a:srgbClr val="0000FF"/>
                </a:solidFill>
                <a:cs typeface="Times New Roman" pitchFamily="18" charset="0"/>
              </a:rPr>
              <a:t> </a:t>
            </a:r>
            <a:r>
              <a:rPr lang="en-US" sz="3100" dirty="0" err="1">
                <a:solidFill>
                  <a:srgbClr val="0000FF"/>
                </a:solidFill>
                <a:cs typeface="Times New Roman" pitchFamily="18" charset="0"/>
              </a:rPr>
              <a:t>ngành</a:t>
            </a:r>
            <a:r>
              <a:rPr lang="en-US" sz="3100" dirty="0">
                <a:solidFill>
                  <a:srgbClr val="0000FF"/>
                </a:solidFill>
                <a:cs typeface="Times New Roman" pitchFamily="18" charset="0"/>
              </a:rPr>
              <a:t> </a:t>
            </a:r>
            <a:r>
              <a:rPr lang="en-US" sz="3100" dirty="0" err="1">
                <a:solidFill>
                  <a:srgbClr val="0000FF"/>
                </a:solidFill>
                <a:cs typeface="Times New Roman" pitchFamily="18" charset="0"/>
              </a:rPr>
              <a:t>công</a:t>
            </a:r>
            <a:r>
              <a:rPr lang="en-US" sz="3100" dirty="0">
                <a:solidFill>
                  <a:srgbClr val="0000FF"/>
                </a:solidFill>
                <a:cs typeface="Times New Roman" pitchFamily="18" charset="0"/>
              </a:rPr>
              <a:t> </a:t>
            </a:r>
            <a:r>
              <a:rPr lang="en-US" sz="3100" dirty="0" err="1">
                <a:solidFill>
                  <a:srgbClr val="0000FF"/>
                </a:solidFill>
                <a:cs typeface="Times New Roman" pitchFamily="18" charset="0"/>
              </a:rPr>
              <a:t>nghiệp</a:t>
            </a:r>
            <a:r>
              <a:rPr lang="en-US" sz="3100" dirty="0">
                <a:solidFill>
                  <a:srgbClr val="0000FF"/>
                </a:solidFill>
                <a:cs typeface="Times New Roman" pitchFamily="18" charset="0"/>
              </a:rPr>
              <a:t> ở </a:t>
            </a:r>
            <a:r>
              <a:rPr lang="en-US" sz="3100" dirty="0" err="1">
                <a:solidFill>
                  <a:srgbClr val="0000FF"/>
                </a:solidFill>
                <a:cs typeface="Times New Roman" pitchFamily="18" charset="0"/>
              </a:rPr>
              <a:t>Cần</a:t>
            </a:r>
            <a:r>
              <a:rPr lang="en-US" sz="3100" dirty="0">
                <a:solidFill>
                  <a:srgbClr val="0000FF"/>
                </a:solidFill>
                <a:cs typeface="Times New Roman" pitchFamily="18" charset="0"/>
              </a:rPr>
              <a:t> </a:t>
            </a:r>
            <a:r>
              <a:rPr lang="en-US" sz="3100" dirty="0" err="1">
                <a:solidFill>
                  <a:srgbClr val="0000FF"/>
                </a:solidFill>
                <a:cs typeface="Times New Roman" pitchFamily="18" charset="0"/>
              </a:rPr>
              <a:t>Thơ</a:t>
            </a:r>
            <a:r>
              <a:rPr lang="en-US" sz="3100" dirty="0">
                <a:solidFill>
                  <a:srgbClr val="0000FF"/>
                </a:solidFill>
                <a:cs typeface="Times New Roman" pitchFamily="18" charset="0"/>
              </a:rPr>
              <a:t>?</a:t>
            </a:r>
          </a:p>
        </p:txBody>
      </p:sp>
      <p:pic>
        <p:nvPicPr>
          <p:cNvPr id="21522" name="Picture 18" descr="080414050111-603-10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7259" y="1817688"/>
            <a:ext cx="6064250" cy="421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23" name="Text Box 19"/>
          <p:cNvSpPr txBox="1">
            <a:spLocks noChangeArrowheads="1"/>
          </p:cNvSpPr>
          <p:nvPr/>
        </p:nvSpPr>
        <p:spPr bwMode="auto">
          <a:xfrm>
            <a:off x="6756400" y="6629403"/>
            <a:ext cx="5334000" cy="5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100" b="1">
                <a:solidFill>
                  <a:srgbClr val="FF3300"/>
                </a:solidFill>
                <a:cs typeface="Times New Roman" pitchFamily="18" charset="0"/>
              </a:rPr>
              <a:t>Chế biến mực</a:t>
            </a:r>
            <a:endParaRPr lang="en-US" sz="3100" b="1">
              <a:solidFill>
                <a:srgbClr val="FF0000"/>
              </a:solidFill>
              <a:cs typeface="Times New Roman" pitchFamily="18" charset="0"/>
            </a:endParaRPr>
          </a:p>
        </p:txBody>
      </p:sp>
      <p:sp>
        <p:nvSpPr>
          <p:cNvPr id="21524" name="Text Box 20"/>
          <p:cNvSpPr txBox="1">
            <a:spLocks noChangeArrowheads="1"/>
          </p:cNvSpPr>
          <p:nvPr/>
        </p:nvSpPr>
        <p:spPr bwMode="auto">
          <a:xfrm>
            <a:off x="889000" y="6502406"/>
            <a:ext cx="5600700" cy="5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100" b="1">
                <a:solidFill>
                  <a:srgbClr val="FF3300"/>
                </a:solidFill>
                <a:cs typeface="Times New Roman" pitchFamily="18" charset="0"/>
              </a:rPr>
              <a:t>Chế biến cá tra</a:t>
            </a:r>
            <a:r>
              <a:rPr lang="en-US" sz="3100" b="1">
                <a:solidFill>
                  <a:srgbClr val="FF0000"/>
                </a:solidFill>
                <a:latin typeface=".VnTime" pitchFamily="34"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1517"/>
                                        </p:tgtEl>
                                        <p:attrNameLst>
                                          <p:attrName>style.visibility</p:attrName>
                                        </p:attrNameLst>
                                      </p:cBhvr>
                                      <p:to>
                                        <p:strVal val="visible"/>
                                      </p:to>
                                    </p:set>
                                    <p:animEffect transition="in" filter="wheel(4)">
                                      <p:cBhvr>
                                        <p:cTn id="7" dur="2000"/>
                                        <p:tgtEl>
                                          <p:spTgt spid="21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152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21523"/>
                                        </p:tgtEl>
                                        <p:attrNameLst>
                                          <p:attrName>style.visibility</p:attrName>
                                        </p:attrNameLst>
                                      </p:cBhvr>
                                      <p:to>
                                        <p:strVal val="visible"/>
                                      </p:to>
                                    </p:set>
                                    <p:anim calcmode="lin" valueType="num">
                                      <p:cBhvr>
                                        <p:cTn id="16" dur="500" fill="hold"/>
                                        <p:tgtEl>
                                          <p:spTgt spid="21523"/>
                                        </p:tgtEl>
                                        <p:attrNameLst>
                                          <p:attrName>ppt_w</p:attrName>
                                        </p:attrNameLst>
                                      </p:cBhvr>
                                      <p:tavLst>
                                        <p:tav tm="0">
                                          <p:val>
                                            <p:fltVal val="0"/>
                                          </p:val>
                                        </p:tav>
                                        <p:tav tm="100000">
                                          <p:val>
                                            <p:strVal val="#ppt_w"/>
                                          </p:val>
                                        </p:tav>
                                      </p:tavLst>
                                    </p:anim>
                                    <p:anim calcmode="lin" valueType="num">
                                      <p:cBhvr>
                                        <p:cTn id="17" dur="500" fill="hold"/>
                                        <p:tgtEl>
                                          <p:spTgt spid="21523"/>
                                        </p:tgtEl>
                                        <p:attrNameLst>
                                          <p:attrName>ppt_h</p:attrName>
                                        </p:attrNameLst>
                                      </p:cBhvr>
                                      <p:tavLst>
                                        <p:tav tm="0">
                                          <p:val>
                                            <p:strVal val="#ppt_h"/>
                                          </p:val>
                                        </p:tav>
                                        <p:tav tm="100000">
                                          <p:val>
                                            <p:strVal val="#ppt_h"/>
                                          </p:val>
                                        </p:tav>
                                      </p:tavLst>
                                    </p:anim>
                                  </p:childTnLst>
                                </p:cTn>
                              </p:par>
                              <p:par>
                                <p:cTn id="18" presetID="1" presetClass="entr" presetSubtype="0" fill="hold" grpId="0" nodeType="withEffect">
                                  <p:stCondLst>
                                    <p:cond delay="0"/>
                                  </p:stCondLst>
                                  <p:childTnLst>
                                    <p:set>
                                      <p:cBhvr>
                                        <p:cTn id="19" dur="1" fill="hold">
                                          <p:stCondLst>
                                            <p:cond delay="0"/>
                                          </p:stCondLst>
                                        </p:cTn>
                                        <p:tgtEl>
                                          <p:spTgt spid="21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3" grpId="0"/>
      <p:bldP spid="215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18435" name="Text Box 10"/>
          <p:cNvSpPr txBox="1">
            <a:spLocks noChangeArrowheads="1"/>
          </p:cNvSpPr>
          <p:nvPr/>
        </p:nvSpPr>
        <p:spPr bwMode="auto">
          <a:xfrm>
            <a:off x="444500" y="6380966"/>
            <a:ext cx="1209040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err="1">
                <a:solidFill>
                  <a:srgbClr val="0000FF"/>
                </a:solidFill>
                <a:cs typeface="Times New Roman" pitchFamily="18" charset="0"/>
              </a:rPr>
              <a:t>Cảng</a:t>
            </a:r>
            <a:r>
              <a:rPr lang="en-US" b="1" dirty="0">
                <a:solidFill>
                  <a:srgbClr val="0000FF"/>
                </a:solidFill>
                <a:cs typeface="Times New Roman" pitchFamily="18" charset="0"/>
              </a:rPr>
              <a:t> </a:t>
            </a:r>
            <a:r>
              <a:rPr lang="en-US" b="1" dirty="0" err="1">
                <a:solidFill>
                  <a:srgbClr val="0000FF"/>
                </a:solidFill>
                <a:cs typeface="Times New Roman" pitchFamily="18" charset="0"/>
              </a:rPr>
              <a:t>Cần</a:t>
            </a:r>
            <a:r>
              <a:rPr lang="en-US" b="1" dirty="0">
                <a:solidFill>
                  <a:srgbClr val="0000FF"/>
                </a:solidFill>
                <a:cs typeface="Times New Roman" pitchFamily="18" charset="0"/>
              </a:rPr>
              <a:t> </a:t>
            </a:r>
            <a:r>
              <a:rPr lang="en-US" b="1" dirty="0" err="1">
                <a:solidFill>
                  <a:srgbClr val="0000FF"/>
                </a:solidFill>
                <a:cs typeface="Times New Roman" pitchFamily="18" charset="0"/>
              </a:rPr>
              <a:t>Thơ</a:t>
            </a:r>
            <a:endParaRPr lang="en-US" b="1" dirty="0">
              <a:solidFill>
                <a:srgbClr val="0000FF"/>
              </a:solidFill>
              <a:cs typeface="Times New Roman" pitchFamily="18" charset="0"/>
            </a:endParaRPr>
          </a:p>
        </p:txBody>
      </p:sp>
      <p:pic>
        <p:nvPicPr>
          <p:cNvPr id="18436" name="Picture 8" descr="IMG_4233_072014.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052" y="990600"/>
            <a:ext cx="12268200" cy="495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pic>
        <p:nvPicPr>
          <p:cNvPr id="19459" name="Picture 9" descr="XK%20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5861" y="1066800"/>
            <a:ext cx="5975350" cy="4306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10" descr="080404105537-826-23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26827" y="985839"/>
            <a:ext cx="5334000" cy="438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Text Box 11"/>
          <p:cNvSpPr txBox="1">
            <a:spLocks noChangeArrowheads="1"/>
          </p:cNvSpPr>
          <p:nvPr/>
        </p:nvSpPr>
        <p:spPr bwMode="auto">
          <a:xfrm>
            <a:off x="5486399" y="5982621"/>
            <a:ext cx="3389313"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err="1">
                <a:solidFill>
                  <a:srgbClr val="0000FF"/>
                </a:solidFill>
                <a:cs typeface="Times New Roman" pitchFamily="18" charset="0"/>
              </a:rPr>
              <a:t>Xuất</a:t>
            </a:r>
            <a:r>
              <a:rPr lang="en-US" b="1" dirty="0">
                <a:solidFill>
                  <a:srgbClr val="0000FF"/>
                </a:solidFill>
                <a:cs typeface="Times New Roman" pitchFamily="18" charset="0"/>
              </a:rPr>
              <a:t> </a:t>
            </a:r>
            <a:r>
              <a:rPr lang="en-US" b="1" dirty="0" err="1">
                <a:solidFill>
                  <a:srgbClr val="0000FF"/>
                </a:solidFill>
                <a:cs typeface="Times New Roman" pitchFamily="18" charset="0"/>
              </a:rPr>
              <a:t>khẩu</a:t>
            </a:r>
            <a:r>
              <a:rPr lang="en-US" b="1" dirty="0">
                <a:solidFill>
                  <a:srgbClr val="0000FF"/>
                </a:solidFill>
                <a:cs typeface="Times New Roman" pitchFamily="18" charset="0"/>
              </a:rPr>
              <a:t> </a:t>
            </a:r>
            <a:r>
              <a:rPr lang="en-US" b="1" dirty="0" err="1">
                <a:solidFill>
                  <a:srgbClr val="0000FF"/>
                </a:solidFill>
                <a:cs typeface="Times New Roman" pitchFamily="18" charset="0"/>
              </a:rPr>
              <a:t>gạo</a:t>
            </a:r>
            <a:endParaRPr lang="en-US" b="1" dirty="0">
              <a:solidFill>
                <a:srgbClr val="0000FF"/>
              </a:solidFill>
              <a:cs typeface="Times New Roman" pitchFamily="18" charset="0"/>
            </a:endParaRPr>
          </a:p>
        </p:txBody>
      </p:sp>
      <p:sp>
        <p:nvSpPr>
          <p:cNvPr id="19462"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19464"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6" name="TextBox 5"/>
          <p:cNvSpPr txBox="1">
            <a:spLocks noChangeArrowheads="1"/>
          </p:cNvSpPr>
          <p:nvPr/>
        </p:nvSpPr>
        <p:spPr bwMode="auto">
          <a:xfrm>
            <a:off x="1185607" y="1250834"/>
            <a:ext cx="5245100" cy="5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100" dirty="0">
                <a:solidFill>
                  <a:srgbClr val="FF0000"/>
                </a:solidFill>
              </a:rPr>
              <a:t>a. </a:t>
            </a:r>
            <a:r>
              <a:rPr lang="en-US" sz="3100" dirty="0" err="1">
                <a:solidFill>
                  <a:srgbClr val="FF0000"/>
                </a:solidFill>
              </a:rPr>
              <a:t>Trung</a:t>
            </a:r>
            <a:r>
              <a:rPr lang="en-US" sz="3100" dirty="0">
                <a:solidFill>
                  <a:srgbClr val="FF0000"/>
                </a:solidFill>
              </a:rPr>
              <a:t> </a:t>
            </a:r>
            <a:r>
              <a:rPr lang="en-US" sz="3100" dirty="0" err="1">
                <a:solidFill>
                  <a:srgbClr val="FF0000"/>
                </a:solidFill>
              </a:rPr>
              <a:t>tâm</a:t>
            </a:r>
            <a:r>
              <a:rPr lang="en-US" sz="3100" dirty="0">
                <a:solidFill>
                  <a:srgbClr val="FF0000"/>
                </a:solidFill>
              </a:rPr>
              <a:t> </a:t>
            </a:r>
            <a:r>
              <a:rPr lang="en-US" sz="3100" dirty="0" err="1">
                <a:solidFill>
                  <a:srgbClr val="FF0000"/>
                </a:solidFill>
              </a:rPr>
              <a:t>kinh</a:t>
            </a:r>
            <a:r>
              <a:rPr lang="en-US" sz="3100" dirty="0">
                <a:solidFill>
                  <a:srgbClr val="FF0000"/>
                </a:solidFill>
              </a:rPr>
              <a:t> </a:t>
            </a:r>
            <a:r>
              <a:rPr lang="en-US" sz="3100" dirty="0" err="1">
                <a:solidFill>
                  <a:srgbClr val="FF0000"/>
                </a:solidFill>
              </a:rPr>
              <a:t>tế</a:t>
            </a:r>
            <a:endParaRPr lang="en-US" sz="3100" dirty="0">
              <a:solidFill>
                <a:srgbClr val="FF0000"/>
              </a:solidFill>
            </a:endParaRPr>
          </a:p>
        </p:txBody>
      </p:sp>
      <p:sp>
        <p:nvSpPr>
          <p:cNvPr id="7" name="Text Box 6"/>
          <p:cNvSpPr txBox="1">
            <a:spLocks noChangeArrowheads="1"/>
          </p:cNvSpPr>
          <p:nvPr/>
        </p:nvSpPr>
        <p:spPr bwMode="auto">
          <a:xfrm>
            <a:off x="266700" y="2259817"/>
            <a:ext cx="12090400" cy="3168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7" tIns="44793" rIns="89587" bIns="4479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Thành</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phố</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Cần</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Thơ</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là</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trung</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tâm</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kinh</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tế</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quan</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trọng</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của</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đồng</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bằng</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sông</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Cửu</a:t>
            </a:r>
            <a:r>
              <a:rPr lang="en-US" sz="4000" dirty="0">
                <a:solidFill>
                  <a:schemeClr val="hlink"/>
                </a:solidFill>
                <a:latin typeface="Arial" charset="0"/>
                <a:sym typeface="Wingdings" pitchFamily="2" charset="2"/>
              </a:rPr>
              <a:t> Long. </a:t>
            </a:r>
            <a:r>
              <a:rPr lang="en-US" sz="4000" dirty="0" err="1">
                <a:solidFill>
                  <a:schemeClr val="hlink"/>
                </a:solidFill>
                <a:latin typeface="Arial" charset="0"/>
                <a:sym typeface="Wingdings" pitchFamily="2" charset="2"/>
              </a:rPr>
              <a:t>Đây</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là</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nơi</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tiếp</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nhận</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các</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hàng</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nông</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sản</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thuỷ</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sản</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của</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vùng</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đồng</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bằng</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sông</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Cửu</a:t>
            </a:r>
            <a:r>
              <a:rPr lang="en-US" sz="4000" dirty="0">
                <a:solidFill>
                  <a:schemeClr val="hlink"/>
                </a:solidFill>
                <a:latin typeface="Arial" charset="0"/>
                <a:sym typeface="Wingdings" pitchFamily="2" charset="2"/>
              </a:rPr>
              <a:t> Long, </a:t>
            </a:r>
            <a:r>
              <a:rPr lang="en-US" sz="4000" dirty="0" err="1">
                <a:solidFill>
                  <a:schemeClr val="hlink"/>
                </a:solidFill>
                <a:latin typeface="Arial" charset="0"/>
                <a:sym typeface="Wingdings" pitchFamily="2" charset="2"/>
              </a:rPr>
              <a:t>rồi</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xuất</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đi</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các</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nơi</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khác</a:t>
            </a:r>
            <a:r>
              <a:rPr lang="en-US" sz="4000" dirty="0">
                <a:solidFill>
                  <a:schemeClr val="hlink"/>
                </a:solidFill>
                <a:latin typeface="Arial" charset="0"/>
                <a:sym typeface="Wingdings" pitchFamily="2" charset="2"/>
              </a:rPr>
              <a:t> ở </a:t>
            </a:r>
            <a:r>
              <a:rPr lang="en-US" sz="4000" dirty="0" err="1">
                <a:solidFill>
                  <a:schemeClr val="hlink"/>
                </a:solidFill>
                <a:latin typeface="Arial" charset="0"/>
                <a:sym typeface="Wingdings" pitchFamily="2" charset="2"/>
              </a:rPr>
              <a:t>trong</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nước</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và</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thế</a:t>
            </a:r>
            <a:r>
              <a:rPr lang="en-US" sz="4000" dirty="0">
                <a:solidFill>
                  <a:schemeClr val="hlink"/>
                </a:solidFill>
                <a:latin typeface="Arial" charset="0"/>
                <a:sym typeface="Wingdings" pitchFamily="2" charset="2"/>
              </a:rPr>
              <a:t> </a:t>
            </a:r>
            <a:r>
              <a:rPr lang="en-US" sz="4000" dirty="0" err="1">
                <a:solidFill>
                  <a:schemeClr val="hlink"/>
                </a:solidFill>
                <a:latin typeface="Arial" charset="0"/>
                <a:sym typeface="Wingdings" pitchFamily="2" charset="2"/>
              </a:rPr>
              <a:t>giới</a:t>
            </a:r>
            <a:r>
              <a:rPr lang="en-US" sz="4000" dirty="0">
                <a:solidFill>
                  <a:schemeClr val="hlink"/>
                </a:solidFill>
                <a:latin typeface="Arial" charset="0"/>
                <a:sym typeface="Wingdings" pitchFamily="2" charset="2"/>
              </a:rPr>
              <a:t>.</a:t>
            </a:r>
            <a:endParaRPr lang="en-US" sz="4000" b="1" i="1" dirty="0">
              <a:solidFill>
                <a:schemeClr val="hlink"/>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381000" y="457200"/>
            <a:ext cx="11096625" cy="998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7" tIns="44793" rIns="89587" bIns="4479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3100" dirty="0" smtClean="0">
                <a:solidFill>
                  <a:prstClr val="black"/>
                </a:solidFill>
                <a:latin typeface="Arial" charset="0"/>
                <a:sym typeface="Wingdings" pitchFamily="2" charset="2"/>
              </a:rPr>
              <a:t> </a:t>
            </a:r>
            <a:r>
              <a:rPr lang="en-US" sz="3100" b="1" i="1" dirty="0" smtClean="0">
                <a:solidFill>
                  <a:prstClr val="black"/>
                </a:solidFill>
                <a:latin typeface="Arial" charset="0"/>
                <a:sym typeface="Wingdings" pitchFamily="2" charset="2"/>
              </a:rPr>
              <a:t></a:t>
            </a:r>
            <a:r>
              <a:rPr lang="en-US" sz="2800" b="1" i="1" dirty="0" err="1" smtClean="0">
                <a:solidFill>
                  <a:prstClr val="black"/>
                </a:solidFill>
                <a:latin typeface="Arial" charset="0"/>
                <a:sym typeface="Wingdings" pitchFamily="2" charset="2"/>
              </a:rPr>
              <a:t>Nêu</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những</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dẫn</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chứng</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cho</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thấy</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Cần</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Thơ</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là</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trung</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tâm</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văn</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hóa</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khoa</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học</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của</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đồng</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bằng</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sông</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Cửu</a:t>
            </a:r>
            <a:r>
              <a:rPr lang="en-US" sz="2800" b="1" i="1" dirty="0" smtClean="0">
                <a:solidFill>
                  <a:prstClr val="black"/>
                </a:solidFill>
                <a:latin typeface="Arial" charset="0"/>
                <a:sym typeface="Wingdings" pitchFamily="2" charset="2"/>
              </a:rPr>
              <a:t> Long? </a:t>
            </a:r>
            <a:endParaRPr lang="en-US" sz="2800" b="1" i="1" dirty="0">
              <a:solidFill>
                <a:prstClr val="black"/>
              </a:solidFill>
              <a:latin typeface="Arial" charset="0"/>
            </a:endParaRPr>
          </a:p>
        </p:txBody>
      </p:sp>
    </p:spTree>
    <p:extLst>
      <p:ext uri="{BB962C8B-B14F-4D97-AF65-F5344CB8AC3E}">
        <p14:creationId xmlns:p14="http://schemas.microsoft.com/office/powerpoint/2010/main" xmlns="" val="114594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blip>
          <a:stretch>
            <a:fillRect/>
          </a:stretch>
        </p:blipFill>
        <p:spPr>
          <a:xfrm>
            <a:off x="228601" y="144092"/>
            <a:ext cx="6110413" cy="3612675"/>
          </a:xfrm>
          <a:prstGeom prst="rect">
            <a:avLst/>
          </a:prstGeom>
          <a:ln>
            <a:noFill/>
          </a:ln>
          <a:effectLst>
            <a:softEdge rad="112500"/>
          </a:effectLst>
        </p:spPr>
      </p:pic>
      <p:sp>
        <p:nvSpPr>
          <p:cNvPr id="4" name="TextBox 3"/>
          <p:cNvSpPr txBox="1">
            <a:spLocks noChangeArrowheads="1"/>
          </p:cNvSpPr>
          <p:nvPr/>
        </p:nvSpPr>
        <p:spPr bwMode="auto">
          <a:xfrm>
            <a:off x="228601" y="3171831"/>
            <a:ext cx="7315200" cy="5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100" b="1">
                <a:solidFill>
                  <a:srgbClr val="FF0000"/>
                </a:solidFill>
              </a:rPr>
              <a:t>Đại học Cần Thơ</a:t>
            </a:r>
          </a:p>
        </p:txBody>
      </p:sp>
      <p:pic>
        <p:nvPicPr>
          <p:cNvPr id="23556"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61134" y="14292"/>
            <a:ext cx="6340475" cy="374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7"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525" y="3756032"/>
            <a:ext cx="6329364" cy="355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8"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61134" y="3756025"/>
            <a:ext cx="6340475" cy="3689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a:spLocks noChangeArrowheads="1"/>
          </p:cNvSpPr>
          <p:nvPr/>
        </p:nvSpPr>
        <p:spPr bwMode="auto">
          <a:xfrm>
            <a:off x="6461125" y="3171831"/>
            <a:ext cx="7315200" cy="5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100" b="1" dirty="0" err="1">
                <a:solidFill>
                  <a:srgbClr val="FF0000"/>
                </a:solidFill>
              </a:rPr>
              <a:t>Đại</a:t>
            </a:r>
            <a:r>
              <a:rPr lang="en-US" sz="3100" b="1" dirty="0">
                <a:solidFill>
                  <a:srgbClr val="FF0000"/>
                </a:solidFill>
              </a:rPr>
              <a:t> </a:t>
            </a:r>
            <a:r>
              <a:rPr lang="en-US" sz="3100" b="1" dirty="0" err="1">
                <a:solidFill>
                  <a:srgbClr val="FF0000"/>
                </a:solidFill>
              </a:rPr>
              <a:t>học</a:t>
            </a:r>
            <a:r>
              <a:rPr lang="en-US" sz="3100" b="1" dirty="0">
                <a:solidFill>
                  <a:srgbClr val="FF0000"/>
                </a:solidFill>
              </a:rPr>
              <a:t> </a:t>
            </a:r>
            <a:r>
              <a:rPr lang="en-US" sz="3100" b="1" dirty="0" err="1">
                <a:solidFill>
                  <a:srgbClr val="FF0000"/>
                </a:solidFill>
              </a:rPr>
              <a:t>Tây</a:t>
            </a:r>
            <a:r>
              <a:rPr lang="en-US" sz="3100" b="1" dirty="0">
                <a:solidFill>
                  <a:srgbClr val="FF0000"/>
                </a:solidFill>
              </a:rPr>
              <a:t> </a:t>
            </a:r>
            <a:r>
              <a:rPr lang="en-US" sz="3100" b="1" dirty="0" err="1">
                <a:solidFill>
                  <a:srgbClr val="FF0000"/>
                </a:solidFill>
              </a:rPr>
              <a:t>Đô</a:t>
            </a:r>
            <a:endParaRPr lang="en-US" sz="3100" b="1" dirty="0">
              <a:solidFill>
                <a:srgbClr val="FF0000"/>
              </a:solidFill>
            </a:endParaRPr>
          </a:p>
        </p:txBody>
      </p:sp>
      <p:sp>
        <p:nvSpPr>
          <p:cNvPr id="9" name="TextBox 8"/>
          <p:cNvSpPr txBox="1">
            <a:spLocks noChangeArrowheads="1"/>
          </p:cNvSpPr>
          <p:nvPr/>
        </p:nvSpPr>
        <p:spPr bwMode="auto">
          <a:xfrm>
            <a:off x="39689" y="6697667"/>
            <a:ext cx="7315200" cy="5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100" b="1">
                <a:solidFill>
                  <a:srgbClr val="FF0000"/>
                </a:solidFill>
              </a:rPr>
              <a:t>Viện nghiên cứu lúa</a:t>
            </a:r>
          </a:p>
        </p:txBody>
      </p:sp>
      <p:sp>
        <p:nvSpPr>
          <p:cNvPr id="10" name="TextBox 9"/>
          <p:cNvSpPr txBox="1">
            <a:spLocks noChangeArrowheads="1"/>
          </p:cNvSpPr>
          <p:nvPr/>
        </p:nvSpPr>
        <p:spPr bwMode="auto">
          <a:xfrm>
            <a:off x="6335713" y="6731003"/>
            <a:ext cx="7315200" cy="5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100" b="1">
                <a:solidFill>
                  <a:srgbClr val="FF0000"/>
                </a:solidFill>
              </a:rPr>
              <a:t>Cao đẳng Kinh tế- kỹ thuật Cần Thơ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
                                        <p:tgtEl>
                                          <p:spTgt spid="8"/>
                                        </p:tgtEl>
                                      </p:cBhvr>
                                    </p:animEffect>
                                    <p:anim calcmode="lin" valueType="num">
                                      <p:cBhvr>
                                        <p:cTn id="17" dur="400" fill="hold"/>
                                        <p:tgtEl>
                                          <p:spTgt spid="8"/>
                                        </p:tgtEl>
                                        <p:attrNameLst>
                                          <p:attrName>ppt_x</p:attrName>
                                        </p:attrNameLst>
                                      </p:cBhvr>
                                      <p:tavLst>
                                        <p:tav tm="0">
                                          <p:val>
                                            <p:strVal val="#ppt_x"/>
                                          </p:val>
                                        </p:tav>
                                        <p:tav tm="100000">
                                          <p:val>
                                            <p:strVal val="#ppt_x"/>
                                          </p:val>
                                        </p:tav>
                                      </p:tavLst>
                                    </p:anim>
                                    <p:anim calcmode="lin" valueType="num">
                                      <p:cBhvr>
                                        <p:cTn id="18" dur="400" fill="hold"/>
                                        <p:tgtEl>
                                          <p:spTgt spid="8"/>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
                                        <p:tgtEl>
                                          <p:spTgt spid="9"/>
                                        </p:tgtEl>
                                      </p:cBhvr>
                                    </p:animEffect>
                                    <p:anim calcmode="lin" valueType="num">
                                      <p:cBhvr>
                                        <p:cTn id="26" dur="400" fill="hold"/>
                                        <p:tgtEl>
                                          <p:spTgt spid="9"/>
                                        </p:tgtEl>
                                        <p:attrNameLst>
                                          <p:attrName>ppt_x</p:attrName>
                                        </p:attrNameLst>
                                      </p:cBhvr>
                                      <p:tavLst>
                                        <p:tav tm="0">
                                          <p:val>
                                            <p:strVal val="#ppt_x"/>
                                          </p:val>
                                        </p:tav>
                                        <p:tav tm="100000">
                                          <p:val>
                                            <p:strVal val="#ppt_x"/>
                                          </p:val>
                                        </p:tav>
                                      </p:tavLst>
                                    </p:anim>
                                    <p:anim calcmode="lin" valueType="num">
                                      <p:cBhvr>
                                        <p:cTn id="27" dur="400" fill="hold"/>
                                        <p:tgtEl>
                                          <p:spTgt spid="9"/>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
                                        <p:tgtEl>
                                          <p:spTgt spid="10"/>
                                        </p:tgtEl>
                                      </p:cBhvr>
                                    </p:animEffect>
                                    <p:anim calcmode="lin" valueType="num">
                                      <p:cBhvr>
                                        <p:cTn id="35" dur="400" fill="hold"/>
                                        <p:tgtEl>
                                          <p:spTgt spid="10"/>
                                        </p:tgtEl>
                                        <p:attrNameLst>
                                          <p:attrName>ppt_x</p:attrName>
                                        </p:attrNameLst>
                                      </p:cBhvr>
                                      <p:tavLst>
                                        <p:tav tm="0">
                                          <p:val>
                                            <p:strVal val="#ppt_x"/>
                                          </p:val>
                                        </p:tav>
                                        <p:tav tm="100000">
                                          <p:val>
                                            <p:strVal val="#ppt_x"/>
                                          </p:val>
                                        </p:tav>
                                      </p:tavLst>
                                    </p:anim>
                                    <p:anim calcmode="lin" valueType="num">
                                      <p:cBhvr>
                                        <p:cTn id="36" dur="400" fill="hold"/>
                                        <p:tgtEl>
                                          <p:spTgt spid="10"/>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88073" name="AutoShape 9"/>
          <p:cNvSpPr>
            <a:spLocks noChangeArrowheads="1"/>
          </p:cNvSpPr>
          <p:nvPr/>
        </p:nvSpPr>
        <p:spPr bwMode="auto">
          <a:xfrm>
            <a:off x="193676" y="1548384"/>
            <a:ext cx="12160250" cy="5105401"/>
          </a:xfrm>
          <a:prstGeom prst="horizontalScroll">
            <a:avLst>
              <a:gd name="adj" fmla="val 12500"/>
            </a:avLst>
          </a:prstGeom>
          <a:ln>
            <a:headEnd/>
            <a:tailEnd/>
          </a:ln>
        </p:spPr>
        <p:style>
          <a:lnRef idx="2">
            <a:schemeClr val="accent2"/>
          </a:lnRef>
          <a:fillRef idx="1">
            <a:schemeClr val="lt1"/>
          </a:fillRef>
          <a:effectRef idx="0">
            <a:schemeClr val="accent2"/>
          </a:effectRef>
          <a:fontRef idx="minor">
            <a:schemeClr val="dk1"/>
          </a:fontRef>
        </p:style>
        <p:txBody>
          <a:bodyPr wrap="none" lIns="91381" tIns="45692" rIns="91381" bIns="45692" anchor="ctr"/>
          <a:lstStyle/>
          <a:p>
            <a:pPr>
              <a:defRPr/>
            </a:pPr>
            <a:endParaRPr lang="en-US"/>
          </a:p>
        </p:txBody>
      </p:sp>
      <p:sp>
        <p:nvSpPr>
          <p:cNvPr id="88074" name="Rectangle 10"/>
          <p:cNvSpPr>
            <a:spLocks noChangeArrowheads="1"/>
          </p:cNvSpPr>
          <p:nvPr/>
        </p:nvSpPr>
        <p:spPr bwMode="auto">
          <a:xfrm>
            <a:off x="1295400" y="3048004"/>
            <a:ext cx="10455276" cy="247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p>
            <a:r>
              <a:rPr lang="en-US" sz="3100" dirty="0" err="1">
                <a:cs typeface="Times New Roman" pitchFamily="18" charset="0"/>
              </a:rPr>
              <a:t>Có</a:t>
            </a:r>
            <a:r>
              <a:rPr lang="en-US" sz="3100" dirty="0">
                <a:cs typeface="Times New Roman" pitchFamily="18" charset="0"/>
              </a:rPr>
              <a:t> </a:t>
            </a:r>
            <a:r>
              <a:rPr lang="en-US" sz="3100" dirty="0" err="1">
                <a:cs typeface="Times New Roman" pitchFamily="18" charset="0"/>
              </a:rPr>
              <a:t>trường</a:t>
            </a:r>
            <a:r>
              <a:rPr lang="en-US" sz="3100" dirty="0">
                <a:cs typeface="Times New Roman" pitchFamily="18" charset="0"/>
              </a:rPr>
              <a:t> </a:t>
            </a:r>
            <a:r>
              <a:rPr lang="en-US" sz="3100" dirty="0" err="1">
                <a:cs typeface="Times New Roman" pitchFamily="18" charset="0"/>
              </a:rPr>
              <a:t>đại</a:t>
            </a:r>
            <a:r>
              <a:rPr lang="en-US" sz="3100" dirty="0">
                <a:cs typeface="Times New Roman" pitchFamily="18" charset="0"/>
              </a:rPr>
              <a:t> </a:t>
            </a:r>
            <a:r>
              <a:rPr lang="en-US" sz="3100" dirty="0" err="1">
                <a:cs typeface="Times New Roman" pitchFamily="18" charset="0"/>
              </a:rPr>
              <a:t>học</a:t>
            </a:r>
            <a:r>
              <a:rPr lang="en-US" sz="3100" dirty="0">
                <a:cs typeface="Times New Roman" pitchFamily="18" charset="0"/>
              </a:rPr>
              <a:t> </a:t>
            </a:r>
            <a:r>
              <a:rPr lang="en-US" sz="3100" dirty="0" err="1">
                <a:cs typeface="Times New Roman" pitchFamily="18" charset="0"/>
              </a:rPr>
              <a:t>Cần</a:t>
            </a:r>
            <a:r>
              <a:rPr lang="en-US" sz="3100" dirty="0">
                <a:cs typeface="Times New Roman" pitchFamily="18" charset="0"/>
              </a:rPr>
              <a:t> </a:t>
            </a:r>
            <a:r>
              <a:rPr lang="en-US" sz="3100" dirty="0" err="1">
                <a:cs typeface="Times New Roman" pitchFamily="18" charset="0"/>
              </a:rPr>
              <a:t>Thơ</a:t>
            </a:r>
            <a:r>
              <a:rPr lang="en-US" sz="3100" dirty="0">
                <a:cs typeface="Times New Roman" pitchFamily="18" charset="0"/>
              </a:rPr>
              <a:t> </a:t>
            </a:r>
            <a:r>
              <a:rPr lang="en-US" sz="3100" dirty="0" err="1">
                <a:cs typeface="Times New Roman" pitchFamily="18" charset="0"/>
              </a:rPr>
              <a:t>và</a:t>
            </a:r>
            <a:r>
              <a:rPr lang="en-US" sz="3100" dirty="0">
                <a:cs typeface="Times New Roman" pitchFamily="18" charset="0"/>
              </a:rPr>
              <a:t> </a:t>
            </a:r>
            <a:r>
              <a:rPr lang="en-US" sz="3100" dirty="0" err="1">
                <a:cs typeface="Times New Roman" pitchFamily="18" charset="0"/>
              </a:rPr>
              <a:t>các</a:t>
            </a:r>
            <a:r>
              <a:rPr lang="en-US" sz="3100" dirty="0">
                <a:cs typeface="Times New Roman" pitchFamily="18" charset="0"/>
              </a:rPr>
              <a:t> </a:t>
            </a:r>
            <a:r>
              <a:rPr lang="en-US" sz="3100" dirty="0" err="1">
                <a:cs typeface="Times New Roman" pitchFamily="18" charset="0"/>
              </a:rPr>
              <a:t>trường</a:t>
            </a:r>
            <a:r>
              <a:rPr lang="en-US" sz="3100" dirty="0">
                <a:cs typeface="Times New Roman" pitchFamily="18" charset="0"/>
              </a:rPr>
              <a:t> </a:t>
            </a:r>
            <a:r>
              <a:rPr lang="en-US" sz="3100" dirty="0" err="1">
                <a:cs typeface="Times New Roman" pitchFamily="18" charset="0"/>
              </a:rPr>
              <a:t>cao</a:t>
            </a:r>
            <a:r>
              <a:rPr lang="en-US" sz="3100" dirty="0">
                <a:cs typeface="Times New Roman" pitchFamily="18" charset="0"/>
              </a:rPr>
              <a:t> </a:t>
            </a:r>
            <a:r>
              <a:rPr lang="en-US" sz="3100" dirty="0" err="1">
                <a:cs typeface="Times New Roman" pitchFamily="18" charset="0"/>
              </a:rPr>
              <a:t>đẳng</a:t>
            </a:r>
            <a:r>
              <a:rPr lang="en-US" sz="3100" dirty="0">
                <a:cs typeface="Times New Roman" pitchFamily="18" charset="0"/>
              </a:rPr>
              <a:t> , </a:t>
            </a:r>
            <a:r>
              <a:rPr lang="en-US" sz="3100" dirty="0" err="1">
                <a:cs typeface="Times New Roman" pitchFamily="18" charset="0"/>
              </a:rPr>
              <a:t>các</a:t>
            </a:r>
            <a:r>
              <a:rPr lang="en-US" sz="3100" dirty="0">
                <a:cs typeface="Times New Roman" pitchFamily="18" charset="0"/>
              </a:rPr>
              <a:t> </a:t>
            </a:r>
            <a:r>
              <a:rPr lang="en-US" sz="3100" dirty="0" err="1">
                <a:cs typeface="Times New Roman" pitchFamily="18" charset="0"/>
              </a:rPr>
              <a:t>trung</a:t>
            </a:r>
            <a:r>
              <a:rPr lang="en-US" sz="3100" dirty="0">
                <a:cs typeface="Times New Roman" pitchFamily="18" charset="0"/>
              </a:rPr>
              <a:t> </a:t>
            </a:r>
            <a:r>
              <a:rPr lang="en-US" sz="3100" dirty="0" err="1">
                <a:cs typeface="Times New Roman" pitchFamily="18" charset="0"/>
              </a:rPr>
              <a:t>tâm</a:t>
            </a:r>
            <a:r>
              <a:rPr lang="en-US" sz="3100" dirty="0">
                <a:cs typeface="Times New Roman" pitchFamily="18" charset="0"/>
              </a:rPr>
              <a:t> </a:t>
            </a:r>
            <a:r>
              <a:rPr lang="en-US" sz="3100" dirty="0" err="1">
                <a:cs typeface="Times New Roman" pitchFamily="18" charset="0"/>
              </a:rPr>
              <a:t>dạy</a:t>
            </a:r>
            <a:r>
              <a:rPr lang="en-US" sz="3100" dirty="0">
                <a:cs typeface="Times New Roman" pitchFamily="18" charset="0"/>
              </a:rPr>
              <a:t> </a:t>
            </a:r>
            <a:r>
              <a:rPr lang="en-US" sz="3100" dirty="0" err="1">
                <a:cs typeface="Times New Roman" pitchFamily="18" charset="0"/>
              </a:rPr>
              <a:t>nghề</a:t>
            </a:r>
            <a:r>
              <a:rPr lang="en-US" sz="3100" dirty="0">
                <a:cs typeface="Times New Roman" pitchFamily="18" charset="0"/>
              </a:rPr>
              <a:t> </a:t>
            </a:r>
            <a:r>
              <a:rPr lang="en-US" sz="3100" dirty="0" err="1">
                <a:cs typeface="Times New Roman" pitchFamily="18" charset="0"/>
              </a:rPr>
              <a:t>đã</a:t>
            </a:r>
            <a:r>
              <a:rPr lang="en-US" sz="3100" dirty="0">
                <a:cs typeface="Times New Roman" pitchFamily="18" charset="0"/>
              </a:rPr>
              <a:t> </a:t>
            </a:r>
            <a:r>
              <a:rPr lang="en-US" sz="3100" dirty="0" err="1">
                <a:cs typeface="Times New Roman" pitchFamily="18" charset="0"/>
              </a:rPr>
              <a:t>đào</a:t>
            </a:r>
            <a:r>
              <a:rPr lang="en-US" sz="3100" dirty="0">
                <a:cs typeface="Times New Roman" pitchFamily="18" charset="0"/>
              </a:rPr>
              <a:t> </a:t>
            </a:r>
            <a:r>
              <a:rPr lang="en-US" sz="3100" dirty="0" err="1">
                <a:cs typeface="Times New Roman" pitchFamily="18" charset="0"/>
              </a:rPr>
              <a:t>tạo</a:t>
            </a:r>
            <a:r>
              <a:rPr lang="en-US" sz="3100" dirty="0">
                <a:cs typeface="Times New Roman" pitchFamily="18" charset="0"/>
              </a:rPr>
              <a:t> </a:t>
            </a:r>
            <a:r>
              <a:rPr lang="en-US" sz="3100" dirty="0" err="1">
                <a:cs typeface="Times New Roman" pitchFamily="18" charset="0"/>
              </a:rPr>
              <a:t>cho</a:t>
            </a:r>
            <a:r>
              <a:rPr lang="en-US" sz="3100" dirty="0">
                <a:cs typeface="Times New Roman" pitchFamily="18" charset="0"/>
              </a:rPr>
              <a:t> </a:t>
            </a:r>
            <a:r>
              <a:rPr lang="en-US" sz="3100" dirty="0" err="1">
                <a:cs typeface="Times New Roman" pitchFamily="18" charset="0"/>
              </a:rPr>
              <a:t>đồng</a:t>
            </a:r>
            <a:r>
              <a:rPr lang="en-US" sz="3100" dirty="0">
                <a:cs typeface="Times New Roman" pitchFamily="18" charset="0"/>
              </a:rPr>
              <a:t> </a:t>
            </a:r>
            <a:r>
              <a:rPr lang="en-US" sz="3100" dirty="0" err="1">
                <a:cs typeface="Times New Roman" pitchFamily="18" charset="0"/>
              </a:rPr>
              <a:t>bằng</a:t>
            </a:r>
            <a:r>
              <a:rPr lang="en-US" sz="3100" dirty="0">
                <a:cs typeface="Times New Roman" pitchFamily="18" charset="0"/>
              </a:rPr>
              <a:t> </a:t>
            </a:r>
            <a:r>
              <a:rPr lang="en-US" sz="3100" dirty="0" err="1">
                <a:cs typeface="Times New Roman" pitchFamily="18" charset="0"/>
              </a:rPr>
              <a:t>nhiều</a:t>
            </a:r>
            <a:r>
              <a:rPr lang="en-US" sz="3100" dirty="0">
                <a:cs typeface="Times New Roman" pitchFamily="18" charset="0"/>
              </a:rPr>
              <a:t> </a:t>
            </a:r>
            <a:r>
              <a:rPr lang="en-US" sz="3100" dirty="0" err="1">
                <a:cs typeface="Times New Roman" pitchFamily="18" charset="0"/>
              </a:rPr>
              <a:t>cán</a:t>
            </a:r>
            <a:r>
              <a:rPr lang="en-US" sz="3100" dirty="0">
                <a:cs typeface="Times New Roman" pitchFamily="18" charset="0"/>
              </a:rPr>
              <a:t> </a:t>
            </a:r>
            <a:r>
              <a:rPr lang="en-US" sz="3100" dirty="0" err="1">
                <a:cs typeface="Times New Roman" pitchFamily="18" charset="0"/>
              </a:rPr>
              <a:t>bộ</a:t>
            </a:r>
            <a:r>
              <a:rPr lang="en-US" sz="3100" dirty="0">
                <a:cs typeface="Times New Roman" pitchFamily="18" charset="0"/>
              </a:rPr>
              <a:t> </a:t>
            </a:r>
            <a:r>
              <a:rPr lang="en-US" sz="3100" dirty="0" err="1">
                <a:cs typeface="Times New Roman" pitchFamily="18" charset="0"/>
              </a:rPr>
              <a:t>khoa</a:t>
            </a:r>
            <a:r>
              <a:rPr lang="en-US" sz="3100" dirty="0">
                <a:cs typeface="Times New Roman" pitchFamily="18" charset="0"/>
              </a:rPr>
              <a:t> </a:t>
            </a:r>
            <a:r>
              <a:rPr lang="en-US" sz="3100" dirty="0" err="1">
                <a:cs typeface="Times New Roman" pitchFamily="18" charset="0"/>
              </a:rPr>
              <a:t>học</a:t>
            </a:r>
            <a:r>
              <a:rPr lang="en-US" sz="3100" dirty="0">
                <a:cs typeface="Times New Roman" pitchFamily="18" charset="0"/>
              </a:rPr>
              <a:t> </a:t>
            </a:r>
            <a:r>
              <a:rPr lang="en-US" sz="3100" dirty="0" err="1">
                <a:cs typeface="Times New Roman" pitchFamily="18" charset="0"/>
              </a:rPr>
              <a:t>kĩ</a:t>
            </a:r>
            <a:r>
              <a:rPr lang="en-US" sz="3100" dirty="0">
                <a:cs typeface="Times New Roman" pitchFamily="18" charset="0"/>
              </a:rPr>
              <a:t> </a:t>
            </a:r>
            <a:r>
              <a:rPr lang="en-US" sz="3100" dirty="0" err="1">
                <a:cs typeface="Times New Roman" pitchFamily="18" charset="0"/>
              </a:rPr>
              <a:t>thuật</a:t>
            </a:r>
            <a:r>
              <a:rPr lang="en-US" sz="3100" dirty="0">
                <a:cs typeface="Times New Roman" pitchFamily="18" charset="0"/>
              </a:rPr>
              <a:t>, </a:t>
            </a:r>
            <a:r>
              <a:rPr lang="en-US" sz="3100" dirty="0" err="1">
                <a:cs typeface="Times New Roman" pitchFamily="18" charset="0"/>
              </a:rPr>
              <a:t>nhiều</a:t>
            </a:r>
            <a:r>
              <a:rPr lang="en-US" sz="3100" dirty="0">
                <a:cs typeface="Times New Roman" pitchFamily="18" charset="0"/>
              </a:rPr>
              <a:t> </a:t>
            </a:r>
            <a:r>
              <a:rPr lang="en-US" sz="3100" dirty="0" err="1">
                <a:cs typeface="Times New Roman" pitchFamily="18" charset="0"/>
              </a:rPr>
              <a:t>lao</a:t>
            </a:r>
            <a:r>
              <a:rPr lang="en-US" sz="3100" dirty="0">
                <a:cs typeface="Times New Roman" pitchFamily="18" charset="0"/>
              </a:rPr>
              <a:t> </a:t>
            </a:r>
            <a:r>
              <a:rPr lang="en-US" sz="3100" dirty="0" err="1">
                <a:cs typeface="Times New Roman" pitchFamily="18" charset="0"/>
              </a:rPr>
              <a:t>động</a:t>
            </a:r>
            <a:r>
              <a:rPr lang="en-US" sz="3100" dirty="0">
                <a:cs typeface="Times New Roman" pitchFamily="18" charset="0"/>
              </a:rPr>
              <a:t> </a:t>
            </a:r>
            <a:r>
              <a:rPr lang="en-US" sz="3100" dirty="0" err="1">
                <a:cs typeface="Times New Roman" pitchFamily="18" charset="0"/>
              </a:rPr>
              <a:t>có</a:t>
            </a:r>
            <a:r>
              <a:rPr lang="en-US" sz="3100" dirty="0">
                <a:cs typeface="Times New Roman" pitchFamily="18" charset="0"/>
              </a:rPr>
              <a:t> </a:t>
            </a:r>
            <a:r>
              <a:rPr lang="en-US" sz="3100" dirty="0" err="1">
                <a:cs typeface="Times New Roman" pitchFamily="18" charset="0"/>
              </a:rPr>
              <a:t>chuyên</a:t>
            </a:r>
            <a:r>
              <a:rPr lang="en-US" sz="3100" dirty="0">
                <a:cs typeface="Times New Roman" pitchFamily="18" charset="0"/>
              </a:rPr>
              <a:t> </a:t>
            </a:r>
            <a:r>
              <a:rPr lang="en-US" sz="3100" dirty="0" err="1">
                <a:cs typeface="Times New Roman" pitchFamily="18" charset="0"/>
              </a:rPr>
              <a:t>môn</a:t>
            </a:r>
            <a:r>
              <a:rPr lang="en-US" sz="3100" dirty="0">
                <a:cs typeface="Times New Roman" pitchFamily="18" charset="0"/>
              </a:rPr>
              <a:t> </a:t>
            </a:r>
            <a:r>
              <a:rPr lang="en-US" sz="3100" dirty="0" err="1">
                <a:cs typeface="Times New Roman" pitchFamily="18" charset="0"/>
              </a:rPr>
              <a:t>giỏi</a:t>
            </a:r>
            <a:r>
              <a:rPr lang="en-US" sz="3100" dirty="0">
                <a:cs typeface="Times New Roman" pitchFamily="18" charset="0"/>
              </a:rPr>
              <a:t>.</a:t>
            </a:r>
          </a:p>
          <a:p>
            <a:r>
              <a:rPr lang="en-US" sz="3100" dirty="0" err="1">
                <a:cs typeface="Times New Roman" pitchFamily="18" charset="0"/>
              </a:rPr>
              <a:t>Có</a:t>
            </a:r>
            <a:r>
              <a:rPr lang="en-US" sz="3100" dirty="0">
                <a:cs typeface="Times New Roman" pitchFamily="18" charset="0"/>
              </a:rPr>
              <a:t> </a:t>
            </a:r>
            <a:r>
              <a:rPr lang="en-US" sz="3100" dirty="0" err="1">
                <a:cs typeface="Times New Roman" pitchFamily="18" charset="0"/>
              </a:rPr>
              <a:t>Viện</a:t>
            </a:r>
            <a:r>
              <a:rPr lang="en-US" sz="3100" dirty="0">
                <a:cs typeface="Times New Roman" pitchFamily="18" charset="0"/>
              </a:rPr>
              <a:t> </a:t>
            </a:r>
            <a:r>
              <a:rPr lang="en-US" sz="3100" dirty="0" err="1">
                <a:cs typeface="Times New Roman" pitchFamily="18" charset="0"/>
              </a:rPr>
              <a:t>nghiên</a:t>
            </a:r>
            <a:r>
              <a:rPr lang="en-US" sz="3100" dirty="0">
                <a:cs typeface="Times New Roman" pitchFamily="18" charset="0"/>
              </a:rPr>
              <a:t> </a:t>
            </a:r>
            <a:r>
              <a:rPr lang="en-US" sz="3100" dirty="0" err="1">
                <a:cs typeface="Times New Roman" pitchFamily="18" charset="0"/>
              </a:rPr>
              <a:t>cứu</a:t>
            </a:r>
            <a:r>
              <a:rPr lang="en-US" sz="3100" dirty="0">
                <a:cs typeface="Times New Roman" pitchFamily="18" charset="0"/>
              </a:rPr>
              <a:t> </a:t>
            </a:r>
            <a:r>
              <a:rPr lang="en-US" sz="3100" dirty="0" err="1">
                <a:cs typeface="Times New Roman" pitchFamily="18" charset="0"/>
              </a:rPr>
              <a:t>lúa</a:t>
            </a:r>
            <a:r>
              <a:rPr lang="en-US" sz="3100" dirty="0">
                <a:cs typeface="Times New Roman" pitchFamily="18" charset="0"/>
              </a:rPr>
              <a:t>, </a:t>
            </a:r>
            <a:r>
              <a:rPr lang="en-US" sz="3100" dirty="0" err="1">
                <a:cs typeface="Times New Roman" pitchFamily="18" charset="0"/>
              </a:rPr>
              <a:t>tạo</a:t>
            </a:r>
            <a:r>
              <a:rPr lang="en-US" sz="3100" dirty="0">
                <a:cs typeface="Times New Roman" pitchFamily="18" charset="0"/>
              </a:rPr>
              <a:t> </a:t>
            </a:r>
            <a:r>
              <a:rPr lang="en-US" sz="3100" dirty="0" err="1">
                <a:cs typeface="Times New Roman" pitchFamily="18" charset="0"/>
              </a:rPr>
              <a:t>ra</a:t>
            </a:r>
            <a:r>
              <a:rPr lang="en-US" sz="3100" dirty="0">
                <a:cs typeface="Times New Roman" pitchFamily="18" charset="0"/>
              </a:rPr>
              <a:t> </a:t>
            </a:r>
            <a:r>
              <a:rPr lang="en-US" sz="3100" dirty="0" err="1">
                <a:cs typeface="Times New Roman" pitchFamily="18" charset="0"/>
              </a:rPr>
              <a:t>nhiều</a:t>
            </a:r>
            <a:r>
              <a:rPr lang="en-US" sz="3100" dirty="0">
                <a:cs typeface="Times New Roman" pitchFamily="18" charset="0"/>
              </a:rPr>
              <a:t> </a:t>
            </a:r>
            <a:r>
              <a:rPr lang="en-US" sz="3100" dirty="0" err="1">
                <a:cs typeface="Times New Roman" pitchFamily="18" charset="0"/>
              </a:rPr>
              <a:t>giống</a:t>
            </a:r>
            <a:r>
              <a:rPr lang="en-US" sz="3100" dirty="0">
                <a:cs typeface="Times New Roman" pitchFamily="18" charset="0"/>
              </a:rPr>
              <a:t> </a:t>
            </a:r>
            <a:r>
              <a:rPr lang="en-US" sz="3100" dirty="0" err="1">
                <a:cs typeface="Times New Roman" pitchFamily="18" charset="0"/>
              </a:rPr>
              <a:t>lúa</a:t>
            </a:r>
            <a:r>
              <a:rPr lang="en-US" sz="3100" dirty="0">
                <a:cs typeface="Times New Roman" pitchFamily="18" charset="0"/>
              </a:rPr>
              <a:t> </a:t>
            </a:r>
            <a:r>
              <a:rPr lang="en-US" sz="3100" dirty="0" err="1">
                <a:cs typeface="Times New Roman" pitchFamily="18" charset="0"/>
              </a:rPr>
              <a:t>mới</a:t>
            </a:r>
            <a:r>
              <a:rPr lang="en-US" sz="3100" dirty="0">
                <a:cs typeface="Times New Roman" pitchFamily="18" charset="0"/>
              </a:rPr>
              <a:t> </a:t>
            </a:r>
            <a:r>
              <a:rPr lang="en-US" sz="3100" dirty="0" err="1">
                <a:cs typeface="Times New Roman" pitchFamily="18" charset="0"/>
              </a:rPr>
              <a:t>cho</a:t>
            </a:r>
            <a:r>
              <a:rPr lang="en-US" sz="3100" dirty="0">
                <a:cs typeface="Times New Roman" pitchFamily="18" charset="0"/>
              </a:rPr>
              <a:t> </a:t>
            </a:r>
            <a:r>
              <a:rPr lang="en-US" sz="3100" dirty="0" err="1">
                <a:cs typeface="Times New Roman" pitchFamily="18" charset="0"/>
              </a:rPr>
              <a:t>đồng</a:t>
            </a:r>
            <a:r>
              <a:rPr lang="en-US" sz="3100" dirty="0">
                <a:cs typeface="Times New Roman" pitchFamily="18" charset="0"/>
              </a:rPr>
              <a:t> </a:t>
            </a:r>
            <a:r>
              <a:rPr lang="en-US" sz="3100" dirty="0" err="1">
                <a:cs typeface="Times New Roman" pitchFamily="18" charset="0"/>
              </a:rPr>
              <a:t>bằng</a:t>
            </a:r>
            <a:r>
              <a:rPr lang="en-US" sz="3100" dirty="0">
                <a:cs typeface="Times New Roman" pitchFamily="18" charset="0"/>
              </a:rPr>
              <a:t> </a:t>
            </a:r>
            <a:r>
              <a:rPr lang="en-US" sz="3100" dirty="0" err="1">
                <a:cs typeface="Times New Roman" pitchFamily="18" charset="0"/>
              </a:rPr>
              <a:t>sông</a:t>
            </a:r>
            <a:r>
              <a:rPr lang="en-US" sz="3100" dirty="0">
                <a:cs typeface="Times New Roman" pitchFamily="18" charset="0"/>
              </a:rPr>
              <a:t> </a:t>
            </a:r>
            <a:r>
              <a:rPr lang="en-US" sz="3100" dirty="0" err="1">
                <a:cs typeface="Times New Roman" pitchFamily="18" charset="0"/>
              </a:rPr>
              <a:t>Cửu</a:t>
            </a:r>
            <a:r>
              <a:rPr lang="en-US" sz="3100" dirty="0">
                <a:cs typeface="Times New Roman" pitchFamily="18" charset="0"/>
              </a:rPr>
              <a:t> Long.</a:t>
            </a:r>
          </a:p>
        </p:txBody>
      </p:sp>
      <p:sp>
        <p:nvSpPr>
          <p:cNvPr id="24582"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11" name="TextBox 10"/>
          <p:cNvSpPr txBox="1">
            <a:spLocks noChangeArrowheads="1"/>
          </p:cNvSpPr>
          <p:nvPr/>
        </p:nvSpPr>
        <p:spPr bwMode="auto">
          <a:xfrm>
            <a:off x="193676" y="914400"/>
            <a:ext cx="12534900" cy="646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dirty="0">
                <a:solidFill>
                  <a:srgbClr val="FF0000"/>
                </a:solidFill>
              </a:rPr>
              <a:t>b. </a:t>
            </a:r>
            <a:r>
              <a:rPr lang="en-US" sz="3600" dirty="0" err="1">
                <a:solidFill>
                  <a:srgbClr val="FF0000"/>
                </a:solidFill>
              </a:rPr>
              <a:t>Trung</a:t>
            </a:r>
            <a:r>
              <a:rPr lang="en-US" sz="3600" dirty="0">
                <a:solidFill>
                  <a:srgbClr val="FF0000"/>
                </a:solidFill>
              </a:rPr>
              <a:t> </a:t>
            </a:r>
            <a:r>
              <a:rPr lang="en-US" sz="3600" dirty="0" err="1">
                <a:solidFill>
                  <a:srgbClr val="FF0000"/>
                </a:solidFill>
              </a:rPr>
              <a:t>tâm</a:t>
            </a:r>
            <a:r>
              <a:rPr lang="en-US" sz="3600" dirty="0">
                <a:solidFill>
                  <a:srgbClr val="FF0000"/>
                </a:solidFill>
              </a:rPr>
              <a:t> </a:t>
            </a:r>
            <a:r>
              <a:rPr lang="en-US" sz="3600" dirty="0" err="1">
                <a:solidFill>
                  <a:srgbClr val="FF0000"/>
                </a:solidFill>
              </a:rPr>
              <a:t>văn</a:t>
            </a:r>
            <a:r>
              <a:rPr lang="en-US" sz="3600" dirty="0">
                <a:solidFill>
                  <a:srgbClr val="FF0000"/>
                </a:solidFill>
              </a:rPr>
              <a:t> </a:t>
            </a:r>
            <a:r>
              <a:rPr lang="en-US" sz="3600" dirty="0" err="1">
                <a:solidFill>
                  <a:srgbClr val="FF0000"/>
                </a:solidFill>
              </a:rPr>
              <a:t>hoá</a:t>
            </a:r>
            <a:r>
              <a:rPr lang="en-US" sz="3600" dirty="0">
                <a:solidFill>
                  <a:srgbClr val="FF0000"/>
                </a:solidFill>
              </a:rPr>
              <a:t>, </a:t>
            </a:r>
            <a:r>
              <a:rPr lang="en-US" sz="3600" dirty="0" err="1">
                <a:solidFill>
                  <a:srgbClr val="FF0000"/>
                </a:solidFill>
              </a:rPr>
              <a:t>khoa</a:t>
            </a:r>
            <a:r>
              <a:rPr lang="en-US" sz="3600" dirty="0">
                <a:solidFill>
                  <a:srgbClr val="FF0000"/>
                </a:solidFill>
              </a:rPr>
              <a:t> </a:t>
            </a:r>
            <a:r>
              <a:rPr lang="en-US" sz="3600" dirty="0" err="1">
                <a:solidFill>
                  <a:srgbClr val="FF0000"/>
                </a:solidFill>
              </a:rPr>
              <a:t>học</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đồng</a:t>
            </a:r>
            <a:r>
              <a:rPr lang="en-US" sz="3600" dirty="0">
                <a:solidFill>
                  <a:srgbClr val="FF0000"/>
                </a:solidFill>
              </a:rPr>
              <a:t> </a:t>
            </a:r>
            <a:r>
              <a:rPr lang="en-US" sz="3600" dirty="0" err="1">
                <a:solidFill>
                  <a:srgbClr val="FF0000"/>
                </a:solidFill>
              </a:rPr>
              <a:t>bằng</a:t>
            </a:r>
            <a:r>
              <a:rPr lang="en-US" sz="3600" dirty="0">
                <a:solidFill>
                  <a:srgbClr val="FF0000"/>
                </a:solidFill>
              </a:rPr>
              <a:t> </a:t>
            </a:r>
            <a:r>
              <a:rPr lang="en-US" sz="3600" dirty="0" err="1">
                <a:solidFill>
                  <a:srgbClr val="FF0000"/>
                </a:solidFill>
              </a:rPr>
              <a:t>sông</a:t>
            </a:r>
            <a:r>
              <a:rPr lang="en-US" sz="3600" dirty="0">
                <a:solidFill>
                  <a:srgbClr val="FF0000"/>
                </a:solidFill>
              </a:rPr>
              <a:t> </a:t>
            </a:r>
            <a:r>
              <a:rPr lang="en-US" sz="3600" dirty="0" err="1">
                <a:solidFill>
                  <a:srgbClr val="FF0000"/>
                </a:solidFill>
              </a:rPr>
              <a:t>Cửu</a:t>
            </a:r>
            <a:r>
              <a:rPr lang="en-US" sz="3600" dirty="0">
                <a:solidFill>
                  <a:srgbClr val="FF0000"/>
                </a:solidFill>
              </a:rPr>
              <a:t> Long.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88073"/>
                                        </p:tgtEl>
                                        <p:attrNameLst>
                                          <p:attrName>style.visibility</p:attrName>
                                        </p:attrNameLst>
                                      </p:cBhvr>
                                      <p:to>
                                        <p:strVal val="visible"/>
                                      </p:to>
                                    </p:set>
                                    <p:animEffect transition="in" filter="wheel(4)">
                                      <p:cBhvr>
                                        <p:cTn id="12" dur="2000"/>
                                        <p:tgtEl>
                                          <p:spTgt spid="880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8074"/>
                                        </p:tgtEl>
                                        <p:attrNameLst>
                                          <p:attrName>style.visibility</p:attrName>
                                        </p:attrNameLst>
                                      </p:cBhvr>
                                      <p:to>
                                        <p:strVal val="visible"/>
                                      </p:to>
                                    </p:set>
                                    <p:animEffect transition="in" filter="blinds(horizontal)">
                                      <p:cBhvr>
                                        <p:cTn id="17" dur="500"/>
                                        <p:tgtEl>
                                          <p:spTgt spid="88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3" grpId="0" animBg="1"/>
      <p:bldP spid="88074"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81930" name="Text Box 10"/>
          <p:cNvSpPr txBox="1">
            <a:spLocks noChangeArrowheads="1"/>
          </p:cNvSpPr>
          <p:nvPr/>
        </p:nvSpPr>
        <p:spPr bwMode="auto">
          <a:xfrm>
            <a:off x="351093" y="6530454"/>
            <a:ext cx="12001500" cy="523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800" dirty="0" err="1">
                <a:solidFill>
                  <a:srgbClr val="FF0000"/>
                </a:solidFill>
                <a:cs typeface="Times New Roman" pitchFamily="18" charset="0"/>
              </a:rPr>
              <a:t>Bến</a:t>
            </a:r>
            <a:r>
              <a:rPr lang="en-US" sz="2800" dirty="0">
                <a:solidFill>
                  <a:srgbClr val="FF0000"/>
                </a:solidFill>
                <a:cs typeface="Times New Roman" pitchFamily="18" charset="0"/>
              </a:rPr>
              <a:t> </a:t>
            </a:r>
            <a:r>
              <a:rPr lang="en-US" sz="2800" dirty="0" err="1">
                <a:solidFill>
                  <a:srgbClr val="FF0000"/>
                </a:solidFill>
                <a:cs typeface="Times New Roman" pitchFamily="18" charset="0"/>
              </a:rPr>
              <a:t>Ninh</a:t>
            </a:r>
            <a:r>
              <a:rPr lang="en-US" sz="2800" dirty="0">
                <a:solidFill>
                  <a:srgbClr val="FF0000"/>
                </a:solidFill>
                <a:cs typeface="Times New Roman" pitchFamily="18" charset="0"/>
              </a:rPr>
              <a:t> </a:t>
            </a:r>
            <a:r>
              <a:rPr lang="en-US" sz="2800" dirty="0" err="1">
                <a:solidFill>
                  <a:srgbClr val="FF0000"/>
                </a:solidFill>
                <a:cs typeface="Times New Roman" pitchFamily="18" charset="0"/>
              </a:rPr>
              <a:t>Kiều</a:t>
            </a:r>
            <a:endParaRPr lang="en-US" sz="2800" dirty="0">
              <a:solidFill>
                <a:srgbClr val="FF0000"/>
              </a:solidFill>
              <a:cs typeface="Times New Roman" pitchFamily="18" charset="0"/>
            </a:endParaRPr>
          </a:p>
        </p:txBody>
      </p:sp>
      <p:pic>
        <p:nvPicPr>
          <p:cNvPr id="81933" name="Picture 13" descr="benninhkieu-canth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2884" y="1066800"/>
            <a:ext cx="5867400" cy="498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26631"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pic>
        <p:nvPicPr>
          <p:cNvPr id="11" name="Picture 10" descr="ben ninh kieu.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76335" y="1066800"/>
            <a:ext cx="6350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5"/>
          <p:cNvSpPr txBox="1">
            <a:spLocks noChangeArrowheads="1"/>
          </p:cNvSpPr>
          <p:nvPr/>
        </p:nvSpPr>
        <p:spPr bwMode="auto">
          <a:xfrm>
            <a:off x="381000" y="457200"/>
            <a:ext cx="11096625" cy="567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587" tIns="44793" rIns="89587" bIns="4479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3100" dirty="0" smtClean="0">
                <a:solidFill>
                  <a:prstClr val="black"/>
                </a:solidFill>
                <a:latin typeface="Arial" charset="0"/>
                <a:sym typeface="Wingdings" pitchFamily="2" charset="2"/>
              </a:rPr>
              <a:t> </a:t>
            </a:r>
            <a:r>
              <a:rPr lang="en-US" sz="3100" b="1" i="1" dirty="0" smtClean="0">
                <a:solidFill>
                  <a:prstClr val="black"/>
                </a:solidFill>
                <a:latin typeface="Arial" charset="0"/>
                <a:sym typeface="Wingdings" pitchFamily="2" charset="2"/>
              </a:rPr>
              <a:t></a:t>
            </a:r>
            <a:r>
              <a:rPr lang="en-US" sz="2800" b="1" i="1" dirty="0" err="1" smtClean="0">
                <a:solidFill>
                  <a:prstClr val="black"/>
                </a:solidFill>
                <a:latin typeface="Arial" charset="0"/>
                <a:sym typeface="Wingdings" pitchFamily="2" charset="2"/>
              </a:rPr>
              <a:t>Kể</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tên</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những</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địa</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điểm</a:t>
            </a:r>
            <a:r>
              <a:rPr lang="en-US" sz="2800" b="1" i="1" dirty="0" smtClean="0">
                <a:solidFill>
                  <a:prstClr val="black"/>
                </a:solidFill>
                <a:latin typeface="Arial" charset="0"/>
                <a:sym typeface="Wingdings" pitchFamily="2" charset="2"/>
              </a:rPr>
              <a:t> du </a:t>
            </a:r>
            <a:r>
              <a:rPr lang="en-US" sz="2800" b="1" i="1" dirty="0" err="1" smtClean="0">
                <a:solidFill>
                  <a:prstClr val="black"/>
                </a:solidFill>
                <a:latin typeface="Arial" charset="0"/>
                <a:sym typeface="Wingdings" pitchFamily="2" charset="2"/>
              </a:rPr>
              <a:t>lịch</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của</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Cần</a:t>
            </a:r>
            <a:r>
              <a:rPr lang="en-US" sz="2800" b="1" i="1" dirty="0" smtClean="0">
                <a:solidFill>
                  <a:prstClr val="black"/>
                </a:solidFill>
                <a:latin typeface="Arial" charset="0"/>
                <a:sym typeface="Wingdings" pitchFamily="2" charset="2"/>
              </a:rPr>
              <a:t> </a:t>
            </a:r>
            <a:r>
              <a:rPr lang="en-US" sz="2800" b="1" i="1" dirty="0" err="1" smtClean="0">
                <a:solidFill>
                  <a:prstClr val="black"/>
                </a:solidFill>
                <a:latin typeface="Arial" charset="0"/>
                <a:sym typeface="Wingdings" pitchFamily="2" charset="2"/>
              </a:rPr>
              <a:t>Thơ</a:t>
            </a:r>
            <a:r>
              <a:rPr lang="en-US" sz="2800" b="1" i="1" dirty="0" smtClean="0">
                <a:solidFill>
                  <a:prstClr val="black"/>
                </a:solidFill>
                <a:latin typeface="Arial" charset="0"/>
                <a:sym typeface="Wingdings" pitchFamily="2" charset="2"/>
              </a:rPr>
              <a:t>?</a:t>
            </a:r>
            <a:endParaRPr lang="en-US" sz="2800" b="1" i="1" dirty="0">
              <a:solidFill>
                <a:prstClr val="black"/>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81933"/>
                                        </p:tgtEl>
                                        <p:attrNameLst>
                                          <p:attrName>style.visibility</p:attrName>
                                        </p:attrNameLst>
                                      </p:cBhvr>
                                      <p:to>
                                        <p:strVal val="visible"/>
                                      </p:to>
                                    </p:set>
                                    <p:animEffect transition="in" filter="blinds(horizontal)">
                                      <p:cBhvr>
                                        <p:cTn id="13" dur="500"/>
                                        <p:tgtEl>
                                          <p:spTgt spid="8193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3" presetClass="entr" presetSubtype="0" fill="hold" grpId="0" nodeType="clickEffect">
                                  <p:stCondLst>
                                    <p:cond delay="0"/>
                                  </p:stCondLst>
                                  <p:iterate type="lt">
                                    <p:tmPct val="0"/>
                                  </p:iterate>
                                  <p:childTnLst>
                                    <p:set>
                                      <p:cBhvr>
                                        <p:cTn id="22" dur="1" fill="hold">
                                          <p:stCondLst>
                                            <p:cond delay="0"/>
                                          </p:stCondLst>
                                        </p:cTn>
                                        <p:tgtEl>
                                          <p:spTgt spid="81930"/>
                                        </p:tgtEl>
                                        <p:attrNameLst>
                                          <p:attrName>style.visibility</p:attrName>
                                        </p:attrNameLst>
                                      </p:cBhvr>
                                      <p:to>
                                        <p:strVal val="visible"/>
                                      </p:to>
                                    </p:set>
                                    <p:animEffect transition="in" filter="fade">
                                      <p:cBhvr>
                                        <p:cTn id="23" dur="100"/>
                                        <p:tgtEl>
                                          <p:spTgt spid="81930"/>
                                        </p:tgtEl>
                                      </p:cBhvr>
                                    </p:animEffect>
                                    <p:anim calcmode="lin" valueType="num">
                                      <p:cBhvr>
                                        <p:cTn id="24" dur="400" fill="hold"/>
                                        <p:tgtEl>
                                          <p:spTgt spid="81930"/>
                                        </p:tgtEl>
                                        <p:attrNameLst>
                                          <p:attrName>ppt_x</p:attrName>
                                        </p:attrNameLst>
                                      </p:cBhvr>
                                      <p:tavLst>
                                        <p:tav tm="0">
                                          <p:val>
                                            <p:strVal val="#ppt_x"/>
                                          </p:val>
                                        </p:tav>
                                        <p:tav tm="100000">
                                          <p:val>
                                            <p:strVal val="#ppt_x"/>
                                          </p:val>
                                        </p:tav>
                                      </p:tavLst>
                                    </p:anim>
                                    <p:anim calcmode="lin" valueType="num">
                                      <p:cBhvr>
                                        <p:cTn id="25" dur="400" fill="hold"/>
                                        <p:tgtEl>
                                          <p:spTgt spid="81930"/>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819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819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6" name="Picture 8" descr="Ban Do Viet Nam"/>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7" y="228599"/>
            <a:ext cx="5988051" cy="6680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7" name="Picture 9" descr="Ban Do Viet Na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5863" y="3505206"/>
            <a:ext cx="10440987"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9" name="Line 11"/>
          <p:cNvSpPr>
            <a:spLocks noChangeShapeType="1"/>
          </p:cNvSpPr>
          <p:nvPr/>
        </p:nvSpPr>
        <p:spPr bwMode="auto">
          <a:xfrm flipH="1">
            <a:off x="6134102" y="2895607"/>
            <a:ext cx="3057524" cy="1609725"/>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lIns="91381" tIns="45692" rIns="91381" bIns="45692"/>
          <a:lstStyle/>
          <a:p>
            <a:endParaRPr lang="en-US"/>
          </a:p>
        </p:txBody>
      </p:sp>
      <p:sp>
        <p:nvSpPr>
          <p:cNvPr id="68621" name="Rectangle 13"/>
          <p:cNvSpPr>
            <a:spLocks noChangeArrowheads="1"/>
          </p:cNvSpPr>
          <p:nvPr/>
        </p:nvSpPr>
        <p:spPr bwMode="auto">
          <a:xfrm rot="10800000" flipV="1">
            <a:off x="6489700" y="1547301"/>
            <a:ext cx="6045200" cy="1523437"/>
          </a:xfrm>
          <a:prstGeom prst="rect">
            <a:avLst/>
          </a:prstGeom>
          <a:noFill/>
          <a:ln w="9525">
            <a:noFill/>
            <a:miter lim="800000"/>
            <a:headEnd/>
            <a:tailEnd/>
          </a:ln>
          <a:effectLst/>
        </p:spPr>
        <p:txBody>
          <a:bodyPr lIns="91381" tIns="45692" rIns="91381" bIns="45692">
            <a:spAutoFit/>
          </a:bodyPr>
          <a:lstStyle/>
          <a:p>
            <a:pPr>
              <a:spcBef>
                <a:spcPct val="20000"/>
              </a:spcBef>
              <a:buClr>
                <a:schemeClr val="hlink"/>
              </a:buClr>
              <a:buSzPct val="120000"/>
              <a:defRPr/>
            </a:pPr>
            <a:r>
              <a:rPr lang="en-US" sz="3100" b="1" dirty="0" err="1">
                <a:solidFill>
                  <a:srgbClr val="0000FF"/>
                </a:solidFill>
                <a:effectLst>
                  <a:outerShdw blurRad="38100" dist="38100" dir="2700000" algn="tl">
                    <a:srgbClr val="C0C0C0"/>
                  </a:outerShdw>
                </a:effectLst>
              </a:rPr>
              <a:t>Câu</a:t>
            </a:r>
            <a:r>
              <a:rPr lang="en-US" sz="3100" b="1" dirty="0">
                <a:solidFill>
                  <a:srgbClr val="0000FF"/>
                </a:solidFill>
                <a:effectLst>
                  <a:outerShdw blurRad="38100" dist="38100" dir="2700000" algn="tl">
                    <a:srgbClr val="C0C0C0"/>
                  </a:outerShdw>
                </a:effectLst>
              </a:rPr>
              <a:t> 1 :</a:t>
            </a:r>
            <a:r>
              <a:rPr lang="en-US" sz="3100" dirty="0"/>
              <a:t> </a:t>
            </a:r>
            <a:r>
              <a:rPr lang="en-US" sz="3100" dirty="0" err="1">
                <a:effectLst>
                  <a:outerShdw blurRad="38100" dist="38100" dir="2700000" algn="tl">
                    <a:srgbClr val="C0C0C0"/>
                  </a:outerShdw>
                </a:effectLst>
              </a:rPr>
              <a:t>Chỉ</a:t>
            </a:r>
            <a:r>
              <a:rPr lang="en-US" sz="3100" dirty="0">
                <a:effectLst>
                  <a:outerShdw blurRad="38100" dist="38100" dir="2700000" algn="tl">
                    <a:srgbClr val="C0C0C0"/>
                  </a:outerShdw>
                </a:effectLst>
              </a:rPr>
              <a:t> </a:t>
            </a:r>
            <a:r>
              <a:rPr lang="en-US" sz="3100" dirty="0" err="1">
                <a:effectLst>
                  <a:outerShdw blurRad="38100" dist="38100" dir="2700000" algn="tl">
                    <a:srgbClr val="C0C0C0"/>
                  </a:outerShdw>
                </a:effectLst>
              </a:rPr>
              <a:t>vị</a:t>
            </a:r>
            <a:r>
              <a:rPr lang="en-US" sz="3100" dirty="0">
                <a:effectLst>
                  <a:outerShdw blurRad="38100" dist="38100" dir="2700000" algn="tl">
                    <a:srgbClr val="C0C0C0"/>
                  </a:outerShdw>
                </a:effectLst>
              </a:rPr>
              <a:t> </a:t>
            </a:r>
            <a:r>
              <a:rPr lang="en-US" sz="3100" dirty="0" err="1">
                <a:effectLst>
                  <a:outerShdw blurRad="38100" dist="38100" dir="2700000" algn="tl">
                    <a:srgbClr val="C0C0C0"/>
                  </a:outerShdw>
                </a:effectLst>
              </a:rPr>
              <a:t>trí</a:t>
            </a:r>
            <a:r>
              <a:rPr lang="en-US" sz="3100" dirty="0">
                <a:effectLst>
                  <a:outerShdw blurRad="38100" dist="38100" dir="2700000" algn="tl">
                    <a:srgbClr val="C0C0C0"/>
                  </a:outerShdw>
                </a:effectLst>
              </a:rPr>
              <a:t> </a:t>
            </a:r>
            <a:r>
              <a:rPr lang="en-US" sz="3100" dirty="0" err="1">
                <a:effectLst>
                  <a:outerShdw blurRad="38100" dist="38100" dir="2700000" algn="tl">
                    <a:srgbClr val="C0C0C0"/>
                  </a:outerShdw>
                </a:effectLst>
              </a:rPr>
              <a:t>Thành</a:t>
            </a:r>
            <a:r>
              <a:rPr lang="en-US" sz="3100" dirty="0">
                <a:effectLst>
                  <a:outerShdw blurRad="38100" dist="38100" dir="2700000" algn="tl">
                    <a:srgbClr val="C0C0C0"/>
                  </a:outerShdw>
                </a:effectLst>
              </a:rPr>
              <a:t> </a:t>
            </a:r>
            <a:r>
              <a:rPr lang="en-US" sz="3100" dirty="0" err="1">
                <a:effectLst>
                  <a:outerShdw blurRad="38100" dist="38100" dir="2700000" algn="tl">
                    <a:srgbClr val="C0C0C0"/>
                  </a:outerShdw>
                </a:effectLst>
              </a:rPr>
              <a:t>phố</a:t>
            </a:r>
            <a:r>
              <a:rPr lang="en-US" sz="3100" dirty="0">
                <a:effectLst>
                  <a:outerShdw blurRad="38100" dist="38100" dir="2700000" algn="tl">
                    <a:srgbClr val="C0C0C0"/>
                  </a:outerShdw>
                </a:effectLst>
              </a:rPr>
              <a:t> </a:t>
            </a:r>
            <a:r>
              <a:rPr lang="en-US" sz="3100" dirty="0" err="1">
                <a:effectLst>
                  <a:outerShdw blurRad="38100" dist="38100" dir="2700000" algn="tl">
                    <a:srgbClr val="C0C0C0"/>
                  </a:outerShdw>
                </a:effectLst>
              </a:rPr>
              <a:t>Hồ</a:t>
            </a:r>
            <a:r>
              <a:rPr lang="en-US" sz="3100" dirty="0">
                <a:effectLst>
                  <a:outerShdw blurRad="38100" dist="38100" dir="2700000" algn="tl">
                    <a:srgbClr val="C0C0C0"/>
                  </a:outerShdw>
                </a:effectLst>
              </a:rPr>
              <a:t> </a:t>
            </a:r>
            <a:r>
              <a:rPr lang="en-US" sz="3100" dirty="0" err="1">
                <a:effectLst>
                  <a:outerShdw blurRad="38100" dist="38100" dir="2700000" algn="tl">
                    <a:srgbClr val="C0C0C0"/>
                  </a:outerShdw>
                </a:effectLst>
              </a:rPr>
              <a:t>Chí</a:t>
            </a:r>
            <a:r>
              <a:rPr lang="en-US" sz="3100" dirty="0">
                <a:effectLst>
                  <a:outerShdw blurRad="38100" dist="38100" dir="2700000" algn="tl">
                    <a:srgbClr val="C0C0C0"/>
                  </a:outerShdw>
                </a:effectLst>
              </a:rPr>
              <a:t> Minh </a:t>
            </a:r>
            <a:r>
              <a:rPr lang="en-US" sz="3100" dirty="0" err="1">
                <a:effectLst>
                  <a:outerShdw blurRad="38100" dist="38100" dir="2700000" algn="tl">
                    <a:srgbClr val="C0C0C0"/>
                  </a:outerShdw>
                </a:effectLst>
              </a:rPr>
              <a:t>trên</a:t>
            </a:r>
            <a:r>
              <a:rPr lang="en-US" sz="3100" dirty="0">
                <a:effectLst>
                  <a:outerShdw blurRad="38100" dist="38100" dir="2700000" algn="tl">
                    <a:srgbClr val="C0C0C0"/>
                  </a:outerShdw>
                </a:effectLst>
              </a:rPr>
              <a:t> </a:t>
            </a:r>
            <a:r>
              <a:rPr lang="en-US" sz="3100" dirty="0" err="1">
                <a:effectLst>
                  <a:outerShdw blurRad="38100" dist="38100" dir="2700000" algn="tl">
                    <a:srgbClr val="C0C0C0"/>
                  </a:outerShdw>
                </a:effectLst>
              </a:rPr>
              <a:t>bản</a:t>
            </a:r>
            <a:r>
              <a:rPr lang="en-US" sz="3100" dirty="0">
                <a:effectLst>
                  <a:outerShdw blurRad="38100" dist="38100" dir="2700000" algn="tl">
                    <a:srgbClr val="C0C0C0"/>
                  </a:outerShdw>
                </a:effectLst>
              </a:rPr>
              <a:t> </a:t>
            </a:r>
            <a:r>
              <a:rPr lang="en-US" sz="3100" dirty="0" err="1">
                <a:effectLst>
                  <a:outerShdw blurRad="38100" dist="38100" dir="2700000" algn="tl">
                    <a:srgbClr val="C0C0C0"/>
                  </a:outerShdw>
                </a:effectLst>
              </a:rPr>
              <a:t>đồ</a:t>
            </a:r>
            <a:r>
              <a:rPr lang="en-US" sz="3100" dirty="0">
                <a:effectLst>
                  <a:outerShdw blurRad="38100" dist="38100" dir="2700000" algn="tl">
                    <a:srgbClr val="C0C0C0"/>
                  </a:outerShdw>
                </a:effectLst>
              </a:rPr>
              <a:t> </a:t>
            </a:r>
            <a:r>
              <a:rPr lang="en-US" sz="3100" dirty="0" err="1">
                <a:effectLst>
                  <a:outerShdw blurRad="38100" dist="38100" dir="2700000" algn="tl">
                    <a:srgbClr val="C0C0C0"/>
                  </a:outerShdw>
                </a:effectLst>
              </a:rPr>
              <a:t>hành</a:t>
            </a:r>
            <a:r>
              <a:rPr lang="en-US" sz="3100" dirty="0">
                <a:effectLst>
                  <a:outerShdw blurRad="38100" dist="38100" dir="2700000" algn="tl">
                    <a:srgbClr val="C0C0C0"/>
                  </a:outerShdw>
                </a:effectLst>
              </a:rPr>
              <a:t> </a:t>
            </a:r>
            <a:r>
              <a:rPr lang="en-US" sz="3100" dirty="0" err="1">
                <a:effectLst>
                  <a:outerShdw blurRad="38100" dist="38100" dir="2700000" algn="tl">
                    <a:srgbClr val="C0C0C0"/>
                  </a:outerShdw>
                </a:effectLst>
              </a:rPr>
              <a:t>chính</a:t>
            </a:r>
            <a:r>
              <a:rPr lang="en-US" sz="3100" dirty="0">
                <a:effectLst>
                  <a:outerShdw blurRad="38100" dist="38100" dir="2700000" algn="tl">
                    <a:srgbClr val="C0C0C0"/>
                  </a:outerShdw>
                </a:effectLst>
              </a:rPr>
              <a:t> </a:t>
            </a:r>
            <a:r>
              <a:rPr lang="en-US" sz="3100" dirty="0" err="1">
                <a:effectLst>
                  <a:outerShdw blurRad="38100" dist="38100" dir="2700000" algn="tl">
                    <a:srgbClr val="C0C0C0"/>
                  </a:outerShdw>
                </a:effectLst>
              </a:rPr>
              <a:t>Việt</a:t>
            </a:r>
            <a:r>
              <a:rPr lang="en-US" sz="3100" dirty="0">
                <a:effectLst>
                  <a:outerShdw blurRad="38100" dist="38100" dir="2700000" algn="tl">
                    <a:srgbClr val="C0C0C0"/>
                  </a:outerShdw>
                </a:effectLst>
              </a:rPr>
              <a:t> Nam</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8621"/>
                                        </p:tgtEl>
                                        <p:attrNameLst>
                                          <p:attrName>style.visibility</p:attrName>
                                        </p:attrNameLst>
                                      </p:cBhvr>
                                      <p:to>
                                        <p:strVal val="visible"/>
                                      </p:to>
                                    </p:set>
                                    <p:animEffect transition="in" filter="blinds(horizontal)">
                                      <p:cBhvr>
                                        <p:cTn id="7" dur="500"/>
                                        <p:tgtEl>
                                          <p:spTgt spid="68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68616"/>
                                        </p:tgtEl>
                                        <p:attrNameLst>
                                          <p:attrName>style.visibility</p:attrName>
                                        </p:attrNameLst>
                                      </p:cBhvr>
                                      <p:to>
                                        <p:strVal val="visible"/>
                                      </p:to>
                                    </p:set>
                                    <p:anim calcmode="lin" valueType="num">
                                      <p:cBhvr>
                                        <p:cTn id="12" dur="500" fill="hold"/>
                                        <p:tgtEl>
                                          <p:spTgt spid="68616"/>
                                        </p:tgtEl>
                                        <p:attrNameLst>
                                          <p:attrName>ppt_w</p:attrName>
                                        </p:attrNameLst>
                                      </p:cBhvr>
                                      <p:tavLst>
                                        <p:tav tm="0">
                                          <p:val>
                                            <p:fltVal val="0"/>
                                          </p:val>
                                        </p:tav>
                                        <p:tav tm="100000">
                                          <p:val>
                                            <p:strVal val="#ppt_w"/>
                                          </p:val>
                                        </p:tav>
                                      </p:tavLst>
                                    </p:anim>
                                    <p:anim calcmode="lin" valueType="num">
                                      <p:cBhvr>
                                        <p:cTn id="13" dur="500" fill="hold"/>
                                        <p:tgtEl>
                                          <p:spTgt spid="68616"/>
                                        </p:tgtEl>
                                        <p:attrNameLst>
                                          <p:attrName>ppt_h</p:attrName>
                                        </p:attrNameLst>
                                      </p:cBhvr>
                                      <p:tavLst>
                                        <p:tav tm="0">
                                          <p:val>
                                            <p:fltVal val="0"/>
                                          </p:val>
                                        </p:tav>
                                        <p:tav tm="100000">
                                          <p:val>
                                            <p:strVal val="#ppt_h"/>
                                          </p:val>
                                        </p:tav>
                                      </p:tavLst>
                                    </p:anim>
                                    <p:anim calcmode="lin" valueType="num">
                                      <p:cBhvr>
                                        <p:cTn id="14" dur="500" fill="hold"/>
                                        <p:tgtEl>
                                          <p:spTgt spid="68616"/>
                                        </p:tgtEl>
                                        <p:attrNameLst>
                                          <p:attrName>style.rotation</p:attrName>
                                        </p:attrNameLst>
                                      </p:cBhvr>
                                      <p:tavLst>
                                        <p:tav tm="0">
                                          <p:val>
                                            <p:fltVal val="90"/>
                                          </p:val>
                                        </p:tav>
                                        <p:tav tm="100000">
                                          <p:val>
                                            <p:fltVal val="0"/>
                                          </p:val>
                                        </p:tav>
                                      </p:tavLst>
                                    </p:anim>
                                    <p:animEffect transition="in" filter="fade">
                                      <p:cBhvr>
                                        <p:cTn id="15" dur="500"/>
                                        <p:tgtEl>
                                          <p:spTgt spid="686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nodeType="clickEffect">
                                  <p:stCondLst>
                                    <p:cond delay="0"/>
                                  </p:stCondLst>
                                  <p:iterate type="lt">
                                    <p:tmPct val="0"/>
                                  </p:iterate>
                                  <p:childTnLst>
                                    <p:animEffect transition="out" filter="dissolve">
                                      <p:cBhvr>
                                        <p:cTn id="19" dur="500"/>
                                        <p:tgtEl>
                                          <p:spTgt spid="68616"/>
                                        </p:tgtEl>
                                      </p:cBhvr>
                                    </p:animEffect>
                                    <p:set>
                                      <p:cBhvr>
                                        <p:cTn id="20" dur="1" fill="hold">
                                          <p:stCondLst>
                                            <p:cond delay="499"/>
                                          </p:stCondLst>
                                        </p:cTn>
                                        <p:tgtEl>
                                          <p:spTgt spid="68616"/>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68617"/>
                                        </p:tgtEl>
                                        <p:attrNameLst>
                                          <p:attrName>style.visibility</p:attrName>
                                        </p:attrNameLst>
                                      </p:cBhvr>
                                      <p:to>
                                        <p:strVal val="visible"/>
                                      </p:to>
                                    </p:set>
                                    <p:anim calcmode="lin" valueType="num">
                                      <p:cBhvr>
                                        <p:cTn id="25" dur="500" fill="hold"/>
                                        <p:tgtEl>
                                          <p:spTgt spid="68617"/>
                                        </p:tgtEl>
                                        <p:attrNameLst>
                                          <p:attrName>ppt_w</p:attrName>
                                        </p:attrNameLst>
                                      </p:cBhvr>
                                      <p:tavLst>
                                        <p:tav tm="0">
                                          <p:val>
                                            <p:fltVal val="0"/>
                                          </p:val>
                                        </p:tav>
                                        <p:tav tm="100000">
                                          <p:val>
                                            <p:strVal val="#ppt_w"/>
                                          </p:val>
                                        </p:tav>
                                      </p:tavLst>
                                    </p:anim>
                                    <p:anim calcmode="lin" valueType="num">
                                      <p:cBhvr>
                                        <p:cTn id="26" dur="500" fill="hold"/>
                                        <p:tgtEl>
                                          <p:spTgt spid="686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8619"/>
                                        </p:tgtEl>
                                        <p:attrNameLst>
                                          <p:attrName>style.visibility</p:attrName>
                                        </p:attrNameLst>
                                      </p:cBhvr>
                                      <p:to>
                                        <p:strVal val="visible"/>
                                      </p:to>
                                    </p:set>
                                    <p:animEffect transition="in" filter="blinds(horizontal)">
                                      <p:cBhvr>
                                        <p:cTn id="31" dur="500"/>
                                        <p:tgtEl>
                                          <p:spTgt spid="686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xit" presetSubtype="0" fill="hold" nodeType="clickEffect">
                                  <p:stCondLst>
                                    <p:cond delay="0"/>
                                  </p:stCondLst>
                                  <p:childTnLst>
                                    <p:animEffect transition="out" filter="dissolve">
                                      <p:cBhvr>
                                        <p:cTn id="35" dur="500"/>
                                        <p:tgtEl>
                                          <p:spTgt spid="68617"/>
                                        </p:tgtEl>
                                      </p:cBhvr>
                                    </p:animEffect>
                                    <p:set>
                                      <p:cBhvr>
                                        <p:cTn id="36" dur="1" fill="hold">
                                          <p:stCondLst>
                                            <p:cond delay="499"/>
                                          </p:stCondLst>
                                        </p:cTn>
                                        <p:tgtEl>
                                          <p:spTgt spid="68617"/>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68619"/>
                                        </p:tgtEl>
                                      </p:cBhvr>
                                    </p:animEffect>
                                    <p:set>
                                      <p:cBhvr>
                                        <p:cTn id="41" dur="1" fill="hold">
                                          <p:stCondLst>
                                            <p:cond delay="499"/>
                                          </p:stCondLst>
                                        </p:cTn>
                                        <p:tgtEl>
                                          <p:spTgt spid="686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9" grpId="0" animBg="1"/>
      <p:bldP spid="68619" grpId="1" animBg="1"/>
      <p:bldP spid="686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hienvien.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9" y="228605"/>
            <a:ext cx="11350625" cy="6324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Box 4"/>
          <p:cNvSpPr txBox="1">
            <a:spLocks noChangeArrowheads="1"/>
          </p:cNvSpPr>
          <p:nvPr/>
        </p:nvSpPr>
        <p:spPr bwMode="auto">
          <a:xfrm>
            <a:off x="3657600" y="6629403"/>
            <a:ext cx="6096000" cy="523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800" b="1"/>
              <a:t>Thiền viện Trúc Lâm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79881" name="Text Box 9"/>
          <p:cNvSpPr txBox="1">
            <a:spLocks noChangeArrowheads="1"/>
          </p:cNvSpPr>
          <p:nvPr/>
        </p:nvSpPr>
        <p:spPr bwMode="auto">
          <a:xfrm>
            <a:off x="444500" y="6731003"/>
            <a:ext cx="11912600" cy="5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100" dirty="0" err="1">
                <a:solidFill>
                  <a:srgbClr val="FF0000"/>
                </a:solidFill>
                <a:cs typeface="Times New Roman" pitchFamily="18" charset="0"/>
              </a:rPr>
              <a:t>Miệt</a:t>
            </a:r>
            <a:r>
              <a:rPr lang="en-US" sz="3100" dirty="0">
                <a:solidFill>
                  <a:srgbClr val="FF0000"/>
                </a:solidFill>
                <a:cs typeface="Times New Roman" pitchFamily="18" charset="0"/>
              </a:rPr>
              <a:t> </a:t>
            </a:r>
            <a:r>
              <a:rPr lang="en-US" sz="3100" dirty="0" err="1">
                <a:solidFill>
                  <a:srgbClr val="FF0000"/>
                </a:solidFill>
                <a:cs typeface="Times New Roman" pitchFamily="18" charset="0"/>
              </a:rPr>
              <a:t>vườn</a:t>
            </a:r>
            <a:r>
              <a:rPr lang="en-US" sz="3100" dirty="0">
                <a:solidFill>
                  <a:srgbClr val="FF0000"/>
                </a:solidFill>
                <a:cs typeface="Times New Roman" pitchFamily="18" charset="0"/>
              </a:rPr>
              <a:t> </a:t>
            </a:r>
            <a:r>
              <a:rPr lang="en-US" sz="3100" dirty="0" err="1">
                <a:solidFill>
                  <a:srgbClr val="FF0000"/>
                </a:solidFill>
                <a:cs typeface="Times New Roman" pitchFamily="18" charset="0"/>
              </a:rPr>
              <a:t>trù</a:t>
            </a:r>
            <a:r>
              <a:rPr lang="en-US" sz="3100" dirty="0">
                <a:solidFill>
                  <a:srgbClr val="FF0000"/>
                </a:solidFill>
                <a:cs typeface="Times New Roman" pitchFamily="18" charset="0"/>
              </a:rPr>
              <a:t> </a:t>
            </a:r>
            <a:r>
              <a:rPr lang="en-US" sz="3100" dirty="0" err="1">
                <a:solidFill>
                  <a:srgbClr val="FF0000"/>
                </a:solidFill>
                <a:cs typeface="Times New Roman" pitchFamily="18" charset="0"/>
              </a:rPr>
              <a:t>phú</a:t>
            </a:r>
            <a:r>
              <a:rPr lang="en-US" sz="3100" dirty="0">
                <a:solidFill>
                  <a:srgbClr val="FF0000"/>
                </a:solidFill>
                <a:latin typeface=".VnTime" pitchFamily="34" charset="0"/>
              </a:rPr>
              <a:t> </a:t>
            </a:r>
          </a:p>
        </p:txBody>
      </p:sp>
      <p:sp>
        <p:nvSpPr>
          <p:cNvPr id="28676"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28678"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pic>
        <p:nvPicPr>
          <p:cNvPr id="11" name="Picture 10" descr="vuon-cay-an-qua-can-tho.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9100" y="838200"/>
            <a:ext cx="11963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9881"/>
                                        </p:tgtEl>
                                        <p:attrNameLst>
                                          <p:attrName>style.visibility</p:attrName>
                                        </p:attrNameLst>
                                      </p:cBhvr>
                                      <p:to>
                                        <p:strVal val="visible"/>
                                      </p:to>
                                    </p:set>
                                    <p:animEffect transition="in" filter="box(in)">
                                      <p:cBhvr>
                                        <p:cTn id="12" dur="500"/>
                                        <p:tgtEl>
                                          <p:spTgt spid="79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DSC0095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2866" y="673527"/>
            <a:ext cx="6311900" cy="274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8" name="Picture 10" descr="Lai-thieu-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81800" y="673526"/>
            <a:ext cx="5689600" cy="2749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2" name="Picture 16" descr="hinh_anh011_gp_144303864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20934" y="3817548"/>
            <a:ext cx="6311900" cy="2941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2"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29704"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29707" name="TextBox 10"/>
          <p:cNvSpPr txBox="1">
            <a:spLocks noChangeArrowheads="1"/>
          </p:cNvSpPr>
          <p:nvPr/>
        </p:nvSpPr>
        <p:spPr bwMode="auto">
          <a:xfrm>
            <a:off x="685800" y="3581401"/>
            <a:ext cx="228600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3012"/>
                                        </p:tgtEl>
                                        <p:attrNameLst>
                                          <p:attrName>style.visibility</p:attrName>
                                        </p:attrNameLst>
                                      </p:cBhvr>
                                      <p:to>
                                        <p:strVal val="visible"/>
                                      </p:to>
                                    </p:set>
                                    <p:anim calcmode="lin" valueType="num">
                                      <p:cBhvr>
                                        <p:cTn id="7" dur="1000" fill="hold"/>
                                        <p:tgtEl>
                                          <p:spTgt spid="43012"/>
                                        </p:tgtEl>
                                        <p:attrNameLst>
                                          <p:attrName>ppt_w</p:attrName>
                                        </p:attrNameLst>
                                      </p:cBhvr>
                                      <p:tavLst>
                                        <p:tav tm="0">
                                          <p:val>
                                            <p:fltVal val="0"/>
                                          </p:val>
                                        </p:tav>
                                        <p:tav tm="100000">
                                          <p:val>
                                            <p:strVal val="#ppt_w"/>
                                          </p:val>
                                        </p:tav>
                                      </p:tavLst>
                                    </p:anim>
                                    <p:anim calcmode="lin" valueType="num">
                                      <p:cBhvr>
                                        <p:cTn id="8" dur="1000" fill="hold"/>
                                        <p:tgtEl>
                                          <p:spTgt spid="43012"/>
                                        </p:tgtEl>
                                        <p:attrNameLst>
                                          <p:attrName>ppt_h</p:attrName>
                                        </p:attrNameLst>
                                      </p:cBhvr>
                                      <p:tavLst>
                                        <p:tav tm="0">
                                          <p:val>
                                            <p:fltVal val="0"/>
                                          </p:val>
                                        </p:tav>
                                        <p:tav tm="100000">
                                          <p:val>
                                            <p:strVal val="#ppt_h"/>
                                          </p:val>
                                        </p:tav>
                                      </p:tavLst>
                                    </p:anim>
                                    <p:anim calcmode="lin" valueType="num">
                                      <p:cBhvr>
                                        <p:cTn id="9" dur="1000" fill="hold"/>
                                        <p:tgtEl>
                                          <p:spTgt spid="43012"/>
                                        </p:tgtEl>
                                        <p:attrNameLst>
                                          <p:attrName>style.rotation</p:attrName>
                                        </p:attrNameLst>
                                      </p:cBhvr>
                                      <p:tavLst>
                                        <p:tav tm="0">
                                          <p:val>
                                            <p:fltVal val="90"/>
                                          </p:val>
                                        </p:tav>
                                        <p:tav tm="100000">
                                          <p:val>
                                            <p:fltVal val="0"/>
                                          </p:val>
                                        </p:tav>
                                      </p:tavLst>
                                    </p:anim>
                                    <p:animEffect transition="in" filter="fade">
                                      <p:cBhvr>
                                        <p:cTn id="10" dur="1000"/>
                                        <p:tgtEl>
                                          <p:spTgt spid="430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nodeType="clickEffect">
                                  <p:stCondLst>
                                    <p:cond delay="0"/>
                                  </p:stCondLst>
                                  <p:childTnLst>
                                    <p:set>
                                      <p:cBhvr>
                                        <p:cTn id="14" dur="1" fill="hold">
                                          <p:stCondLst>
                                            <p:cond delay="0"/>
                                          </p:stCondLst>
                                        </p:cTn>
                                        <p:tgtEl>
                                          <p:spTgt spid="43018"/>
                                        </p:tgtEl>
                                        <p:attrNameLst>
                                          <p:attrName>style.visibility</p:attrName>
                                        </p:attrNameLst>
                                      </p:cBhvr>
                                      <p:to>
                                        <p:strVal val="visible"/>
                                      </p:to>
                                    </p:set>
                                    <p:anim calcmode="lin" valueType="num">
                                      <p:cBhvr>
                                        <p:cTn id="15" dur="500" fill="hold"/>
                                        <p:tgtEl>
                                          <p:spTgt spid="43018"/>
                                        </p:tgtEl>
                                        <p:attrNameLst>
                                          <p:attrName>ppt_w</p:attrName>
                                        </p:attrNameLst>
                                      </p:cBhvr>
                                      <p:tavLst>
                                        <p:tav tm="0">
                                          <p:val>
                                            <p:fltVal val="0"/>
                                          </p:val>
                                        </p:tav>
                                        <p:tav tm="100000">
                                          <p:val>
                                            <p:strVal val="#ppt_w"/>
                                          </p:val>
                                        </p:tav>
                                      </p:tavLst>
                                    </p:anim>
                                    <p:anim calcmode="lin" valueType="num">
                                      <p:cBhvr>
                                        <p:cTn id="16" dur="500" fill="hold"/>
                                        <p:tgtEl>
                                          <p:spTgt spid="43018"/>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27652"/>
                                        </p:tgtEl>
                                        <p:attrNameLst>
                                          <p:attrName>style.visibility</p:attrName>
                                        </p:attrNameLst>
                                      </p:cBhvr>
                                      <p:to>
                                        <p:strVal val="visible"/>
                                      </p:to>
                                    </p:set>
                                    <p:animEffect transition="in" filter="box(in)">
                                      <p:cBhvr>
                                        <p:cTn id="21"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 descr="trai-cay-dac-san-mien-tay-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3890" y="837417"/>
            <a:ext cx="6203950" cy="284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11" descr="trai-cay-dac-san-mien-tay-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8536" y="4122025"/>
            <a:ext cx="6203950"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12" descr="trai-cay-dac-san-mien-tay-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81028" y="4122025"/>
            <a:ext cx="5943601" cy="268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13" descr="trai-cay-dac-san-mien-tay-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56447" y="918379"/>
            <a:ext cx="5943601" cy="276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6"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30728" name="Text Box 5"/>
          <p:cNvSpPr txBox="1">
            <a:spLocks noChangeArrowheads="1"/>
          </p:cNvSpPr>
          <p:nvPr/>
        </p:nvSpPr>
        <p:spPr bwMode="auto">
          <a:xfrm>
            <a:off x="4024979" y="1495527"/>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linds(horizontal)">
                                      <p:cBhvr>
                                        <p:cTn id="7" dur="500"/>
                                        <p:tgtEl>
                                          <p:spTgt spid="28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ox(in)">
                                      <p:cBhvr>
                                        <p:cTn id="12" dur="500"/>
                                        <p:tgtEl>
                                          <p:spTgt spid="286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8675"/>
                                        </p:tgtEl>
                                        <p:attrNameLst>
                                          <p:attrName>style.visibility</p:attrName>
                                        </p:attrNameLst>
                                      </p:cBhvr>
                                      <p:to>
                                        <p:strVal val="visible"/>
                                      </p:to>
                                    </p:set>
                                    <p:animEffect transition="in" filter="box(in)">
                                      <p:cBhvr>
                                        <p:cTn id="17" dur="500"/>
                                        <p:tgtEl>
                                          <p:spTgt spid="286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3" presetClass="entr" presetSubtype="0" fill="hold" nodeType="clickEffect">
                                  <p:stCondLst>
                                    <p:cond delay="0"/>
                                  </p:stCondLst>
                                  <p:childTnLst>
                                    <p:set>
                                      <p:cBhvr>
                                        <p:cTn id="21" dur="1" fill="hold">
                                          <p:stCondLst>
                                            <p:cond delay="0"/>
                                          </p:stCondLst>
                                        </p:cTn>
                                        <p:tgtEl>
                                          <p:spTgt spid="28676"/>
                                        </p:tgtEl>
                                        <p:attrNameLst>
                                          <p:attrName>style.visibility</p:attrName>
                                        </p:attrNameLst>
                                      </p:cBhvr>
                                      <p:to>
                                        <p:strVal val="visible"/>
                                      </p:to>
                                    </p:set>
                                    <p:animEffect transition="in" filter="fade">
                                      <p:cBhvr>
                                        <p:cTn id="22" dur="100"/>
                                        <p:tgtEl>
                                          <p:spTgt spid="28676"/>
                                        </p:tgtEl>
                                      </p:cBhvr>
                                    </p:animEffect>
                                    <p:anim calcmode="lin" valueType="num">
                                      <p:cBhvr>
                                        <p:cTn id="23" dur="400" fill="hold"/>
                                        <p:tgtEl>
                                          <p:spTgt spid="28676"/>
                                        </p:tgtEl>
                                        <p:attrNameLst>
                                          <p:attrName>ppt_x</p:attrName>
                                        </p:attrNameLst>
                                      </p:cBhvr>
                                      <p:tavLst>
                                        <p:tav tm="0">
                                          <p:val>
                                            <p:strVal val="#ppt_x"/>
                                          </p:val>
                                        </p:tav>
                                        <p:tav tm="100000">
                                          <p:val>
                                            <p:strVal val="#ppt_x"/>
                                          </p:val>
                                        </p:tav>
                                      </p:tavLst>
                                    </p:anim>
                                    <p:anim calcmode="lin" valueType="num">
                                      <p:cBhvr>
                                        <p:cTn id="24" dur="400" fill="hold"/>
                                        <p:tgtEl>
                                          <p:spTgt spid="28676"/>
                                        </p:tgtEl>
                                        <p:attrNameLst>
                                          <p:attrName>ppt_y</p:attrName>
                                        </p:attrNameLst>
                                      </p:cBhvr>
                                      <p:tavLst>
                                        <p:tav tm="0">
                                          <p:val>
                                            <p:strVal val="#ppt_y+0.31"/>
                                          </p:val>
                                        </p:tav>
                                        <p:tav tm="100000">
                                          <p:val>
                                            <p:strVal val="#ppt_y+0.31"/>
                                          </p:val>
                                        </p:tav>
                                      </p:tavLst>
                                    </p:anim>
                                    <p:anim calcmode="lin" valueType="num">
                                      <p:cBhvr>
                                        <p:cTn id="25" dur="600" decel="50000" fill="hold">
                                          <p:stCondLst>
                                            <p:cond delay="400"/>
                                          </p:stCondLst>
                                        </p:cTn>
                                        <p:tgtEl>
                                          <p:spTgt spid="2867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600" decel="50000" fill="hold">
                                          <p:stCondLst>
                                            <p:cond delay="400"/>
                                          </p:stCondLst>
                                        </p:cTn>
                                        <p:tgtEl>
                                          <p:spTgt spid="2867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descr="co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61150" y="405612"/>
            <a:ext cx="5759450" cy="287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9" name="Picture 7" descr="Vuon-co-2n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7808" y="405612"/>
            <a:ext cx="6400800" cy="287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48" name="Picture 16" descr="IMG_604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7808" y="3505200"/>
            <a:ext cx="6400800" cy="2936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2" name="TextBox 10"/>
          <p:cNvSpPr txBox="1">
            <a:spLocks noChangeArrowheads="1"/>
          </p:cNvSpPr>
          <p:nvPr/>
        </p:nvSpPr>
        <p:spPr bwMode="auto">
          <a:xfrm>
            <a:off x="4678362" y="6442082"/>
            <a:ext cx="4054476" cy="646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dirty="0" err="1"/>
              <a:t>Vườn</a:t>
            </a:r>
            <a:r>
              <a:rPr lang="en-US" sz="3600" dirty="0"/>
              <a:t> </a:t>
            </a:r>
            <a:r>
              <a:rPr lang="en-US" sz="3600" dirty="0" err="1"/>
              <a:t>cò</a:t>
            </a:r>
            <a:r>
              <a:rPr lang="en-US" sz="3600" dirty="0"/>
              <a:t> </a:t>
            </a:r>
            <a:r>
              <a:rPr lang="en-US" sz="3600" dirty="0" err="1" smtClean="0"/>
              <a:t>Bằng</a:t>
            </a:r>
            <a:r>
              <a:rPr lang="en-US" sz="3600" dirty="0" smtClean="0"/>
              <a:t> </a:t>
            </a:r>
            <a:r>
              <a:rPr lang="en-US" sz="3600" dirty="0" err="1"/>
              <a:t>Lăng</a:t>
            </a:r>
            <a:endParaRPr lang="en-US" sz="3600" dirty="0"/>
          </a:p>
        </p:txBody>
      </p:sp>
      <p:sp>
        <p:nvSpPr>
          <p:cNvPr id="31750"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31752"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pic>
        <p:nvPicPr>
          <p:cNvPr id="12" name="Picture 11" descr="Vuon-co-bang-lang.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5600" y="3505200"/>
            <a:ext cx="5715000" cy="2936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anim calcmode="lin" valueType="num">
                                      <p:cBhvr>
                                        <p:cTn id="7" dur="1000" fill="hold"/>
                                        <p:tgtEl>
                                          <p:spTgt spid="4403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4038"/>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4038"/>
                                        </p:tgtEl>
                                        <p:attrNameLst>
                                          <p:attrName>ppt_y</p:attrName>
                                        </p:attrNameLst>
                                      </p:cBhvr>
                                      <p:tavLst>
                                        <p:tav tm="0">
                                          <p:val>
                                            <p:strVal val="#ppt_y"/>
                                          </p:val>
                                        </p:tav>
                                        <p:tav tm="100000">
                                          <p:val>
                                            <p:strVal val="#ppt_y"/>
                                          </p:val>
                                        </p:tav>
                                      </p:tavLst>
                                    </p:anim>
                                    <p:animEffect transition="in" filter="fade">
                                      <p:cBhvr>
                                        <p:cTn id="10" dur="1000"/>
                                        <p:tgtEl>
                                          <p:spTgt spid="4403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44039"/>
                                        </p:tgtEl>
                                        <p:attrNameLst>
                                          <p:attrName>style.visibility</p:attrName>
                                        </p:attrNameLst>
                                      </p:cBhvr>
                                      <p:to>
                                        <p:strVal val="visible"/>
                                      </p:to>
                                    </p:set>
                                    <p:animEffect transition="in" filter="box(in)">
                                      <p:cBhvr>
                                        <p:cTn id="15" dur="500"/>
                                        <p:tgtEl>
                                          <p:spTgt spid="4403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44048"/>
                                        </p:tgtEl>
                                        <p:attrNameLst>
                                          <p:attrName>style.visibility</p:attrName>
                                        </p:attrNameLst>
                                      </p:cBhvr>
                                      <p:to>
                                        <p:strVal val="visible"/>
                                      </p:to>
                                    </p:set>
                                    <p:animEffect transition="in" filter="box(in)">
                                      <p:cBhvr>
                                        <p:cTn id="20" dur="500"/>
                                        <p:tgtEl>
                                          <p:spTgt spid="4404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ox(in)">
                                      <p:cBhvr>
                                        <p:cTn id="25" dur="500"/>
                                        <p:tgtEl>
                                          <p:spTgt spid="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3" presetClass="entr" presetSubtype="0" fill="hold" grpId="0" nodeType="clickEffect">
                                  <p:stCondLst>
                                    <p:cond delay="0"/>
                                  </p:stCondLst>
                                  <p:childTnLst>
                                    <p:set>
                                      <p:cBhvr>
                                        <p:cTn id="29" dur="1" fill="hold">
                                          <p:stCondLst>
                                            <p:cond delay="0"/>
                                          </p:stCondLst>
                                        </p:cTn>
                                        <p:tgtEl>
                                          <p:spTgt spid="29702"/>
                                        </p:tgtEl>
                                        <p:attrNameLst>
                                          <p:attrName>style.visibility</p:attrName>
                                        </p:attrNameLst>
                                      </p:cBhvr>
                                      <p:to>
                                        <p:strVal val="visible"/>
                                      </p:to>
                                    </p:set>
                                    <p:animEffect transition="in" filter="fade">
                                      <p:cBhvr>
                                        <p:cTn id="30" dur="100"/>
                                        <p:tgtEl>
                                          <p:spTgt spid="29702"/>
                                        </p:tgtEl>
                                      </p:cBhvr>
                                    </p:animEffect>
                                    <p:anim calcmode="lin" valueType="num">
                                      <p:cBhvr>
                                        <p:cTn id="31" dur="400" fill="hold"/>
                                        <p:tgtEl>
                                          <p:spTgt spid="29702"/>
                                        </p:tgtEl>
                                        <p:attrNameLst>
                                          <p:attrName>ppt_x</p:attrName>
                                        </p:attrNameLst>
                                      </p:cBhvr>
                                      <p:tavLst>
                                        <p:tav tm="0">
                                          <p:val>
                                            <p:strVal val="#ppt_x"/>
                                          </p:val>
                                        </p:tav>
                                        <p:tav tm="100000">
                                          <p:val>
                                            <p:strVal val="#ppt_x"/>
                                          </p:val>
                                        </p:tav>
                                      </p:tavLst>
                                    </p:anim>
                                    <p:anim calcmode="lin" valueType="num">
                                      <p:cBhvr>
                                        <p:cTn id="32" dur="400" fill="hold"/>
                                        <p:tgtEl>
                                          <p:spTgt spid="29702"/>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2970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2970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51" name="Text Box 23"/>
          <p:cNvSpPr txBox="1">
            <a:spLocks noChangeArrowheads="1"/>
          </p:cNvSpPr>
          <p:nvPr/>
        </p:nvSpPr>
        <p:spPr bwMode="auto">
          <a:xfrm>
            <a:off x="4962525" y="6019800"/>
            <a:ext cx="3943351" cy="1477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600" b="1" dirty="0" err="1" smtClean="0">
                <a:solidFill>
                  <a:srgbClr val="0000FF"/>
                </a:solidFill>
                <a:cs typeface="Times New Roman" pitchFamily="18" charset="0"/>
              </a:rPr>
              <a:t>Chợ</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nổi</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trên</a:t>
            </a:r>
            <a:r>
              <a:rPr lang="en-US" sz="3600" b="1" dirty="0" smtClean="0">
                <a:solidFill>
                  <a:srgbClr val="0000FF"/>
                </a:solidFill>
                <a:cs typeface="Times New Roman" pitchFamily="18" charset="0"/>
              </a:rPr>
              <a:t> </a:t>
            </a:r>
            <a:r>
              <a:rPr lang="en-US" sz="3600" b="1" dirty="0" err="1" smtClean="0">
                <a:solidFill>
                  <a:srgbClr val="0000FF"/>
                </a:solidFill>
                <a:cs typeface="Times New Roman" pitchFamily="18" charset="0"/>
              </a:rPr>
              <a:t>sông</a:t>
            </a:r>
            <a:endParaRPr lang="en-US" sz="3600" b="1" dirty="0" smtClean="0">
              <a:solidFill>
                <a:srgbClr val="0000FF"/>
              </a:solidFill>
              <a:cs typeface="Times New Roman" pitchFamily="18" charset="0"/>
            </a:endParaRPr>
          </a:p>
          <a:p>
            <a:pPr eaLnBrk="1" hangingPunct="1">
              <a:spcBef>
                <a:spcPct val="50000"/>
              </a:spcBef>
            </a:pPr>
            <a:endParaRPr lang="en-US" sz="3600" b="1" dirty="0">
              <a:solidFill>
                <a:srgbClr val="0000FF"/>
              </a:solidFill>
              <a:latin typeface=".VnTime" pitchFamily="34" charset="0"/>
              <a:cs typeface="Arial" charset="0"/>
            </a:endParaRPr>
          </a:p>
        </p:txBody>
      </p:sp>
      <p:pic>
        <p:nvPicPr>
          <p:cNvPr id="11" name="Picture 10" descr="cho-noi-cai-rang-15.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8850" y="685800"/>
            <a:ext cx="11201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3"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48151"/>
                                        </p:tgtEl>
                                        <p:attrNameLst>
                                          <p:attrName>style.visibility</p:attrName>
                                        </p:attrNameLst>
                                      </p:cBhvr>
                                      <p:to>
                                        <p:strVal val="visible"/>
                                      </p:to>
                                    </p:set>
                                    <p:animEffect transition="in" filter="box(in)">
                                      <p:cBhvr>
                                        <p:cTn id="10" dur="500"/>
                                        <p:tgtEl>
                                          <p:spTgt spid="48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au-di-bo-can-tho-613x400.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04806"/>
            <a:ext cx="11963400" cy="6019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Box 3"/>
          <p:cNvSpPr txBox="1">
            <a:spLocks noChangeArrowheads="1"/>
          </p:cNvSpPr>
          <p:nvPr/>
        </p:nvSpPr>
        <p:spPr bwMode="auto">
          <a:xfrm>
            <a:off x="3581408" y="6324603"/>
            <a:ext cx="5410201" cy="95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800" b="1" dirty="0" err="1"/>
              <a:t>Cầu</a:t>
            </a:r>
            <a:r>
              <a:rPr lang="en-US" sz="2800" b="1" dirty="0"/>
              <a:t> </a:t>
            </a:r>
            <a:r>
              <a:rPr lang="en-US" sz="2800" b="1" dirty="0" err="1"/>
              <a:t>đi</a:t>
            </a:r>
            <a:r>
              <a:rPr lang="en-US" sz="2800" b="1" dirty="0"/>
              <a:t> </a:t>
            </a:r>
            <a:r>
              <a:rPr lang="en-US" sz="2800" b="1" dirty="0" err="1" smtClean="0"/>
              <a:t>bộ</a:t>
            </a:r>
            <a:r>
              <a:rPr lang="en-US" sz="2800" b="1" dirty="0" smtClean="0"/>
              <a:t> </a:t>
            </a:r>
            <a:r>
              <a:rPr lang="en-US" sz="2800" b="1" dirty="0" err="1" smtClean="0"/>
              <a:t>nối</a:t>
            </a:r>
            <a:r>
              <a:rPr lang="en-US" sz="2800" b="1" dirty="0" smtClean="0"/>
              <a:t> </a:t>
            </a:r>
            <a:r>
              <a:rPr lang="en-US" sz="2800" b="1" dirty="0" err="1" smtClean="0"/>
              <a:t>liền</a:t>
            </a:r>
            <a:r>
              <a:rPr lang="en-US" sz="2800" b="1" dirty="0" smtClean="0"/>
              <a:t> </a:t>
            </a:r>
            <a:r>
              <a:rPr lang="en-US" sz="2800" b="1" dirty="0" err="1" smtClean="0"/>
              <a:t>bến</a:t>
            </a:r>
            <a:r>
              <a:rPr lang="en-US" sz="2800" b="1" dirty="0" smtClean="0"/>
              <a:t> </a:t>
            </a:r>
            <a:r>
              <a:rPr lang="en-US" sz="2800" b="1" dirty="0" err="1" smtClean="0"/>
              <a:t>Ninh</a:t>
            </a:r>
            <a:r>
              <a:rPr lang="en-US" sz="2800" b="1" dirty="0" smtClean="0"/>
              <a:t> </a:t>
            </a:r>
            <a:r>
              <a:rPr lang="en-US" sz="2800" b="1" dirty="0" err="1" smtClean="0"/>
              <a:t>Kiều</a:t>
            </a:r>
            <a:r>
              <a:rPr lang="en-US" sz="2800" b="1" dirty="0" smtClean="0"/>
              <a:t> </a:t>
            </a:r>
            <a:r>
              <a:rPr lang="en-US" sz="2800" b="1" dirty="0" err="1" smtClean="0"/>
              <a:t>và</a:t>
            </a:r>
            <a:r>
              <a:rPr lang="en-US" sz="2800" b="1" dirty="0" smtClean="0"/>
              <a:t> </a:t>
            </a:r>
            <a:r>
              <a:rPr lang="en-US" sz="2800" b="1" dirty="0" err="1" smtClean="0"/>
              <a:t>cồn</a:t>
            </a:r>
            <a:r>
              <a:rPr lang="en-US" sz="2800" b="1" dirty="0" smtClean="0"/>
              <a:t> </a:t>
            </a:r>
            <a:r>
              <a:rPr lang="en-US" sz="2800" b="1" dirty="0" err="1" smtClean="0"/>
              <a:t>Cái</a:t>
            </a:r>
            <a:r>
              <a:rPr lang="en-US" sz="2800" b="1" dirty="0" smtClean="0"/>
              <a:t> </a:t>
            </a:r>
            <a:r>
              <a:rPr lang="en-US" sz="2800" b="1" dirty="0" err="1" smtClean="0"/>
              <a:t>Khế</a:t>
            </a:r>
            <a:r>
              <a:rPr lang="en-US" sz="2800" b="1" dirty="0" smtClean="0"/>
              <a:t> </a:t>
            </a:r>
            <a:endParaRPr lang="en-US" sz="28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5"/>
          <p:cNvSpPr txBox="1">
            <a:spLocks noChangeArrowheads="1"/>
          </p:cNvSpPr>
          <p:nvPr/>
        </p:nvSpPr>
        <p:spPr bwMode="auto">
          <a:xfrm>
            <a:off x="4054476" y="1551379"/>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2" name="TextBox 1"/>
          <p:cNvSpPr txBox="1"/>
          <p:nvPr/>
        </p:nvSpPr>
        <p:spPr>
          <a:xfrm>
            <a:off x="1447800" y="1787525"/>
            <a:ext cx="10744200" cy="3416320"/>
          </a:xfrm>
          <a:prstGeom prst="rect">
            <a:avLst/>
          </a:prstGeom>
          <a:noFill/>
        </p:spPr>
        <p:txBody>
          <a:bodyPr wrap="square" rtlCol="0">
            <a:spAutoFit/>
          </a:bodyPr>
          <a:lstStyle/>
          <a:p>
            <a:r>
              <a:rPr lang="en-US" sz="3600" dirty="0" err="1"/>
              <a:t>Đến</a:t>
            </a:r>
            <a:r>
              <a:rPr lang="en-US" sz="3600" dirty="0"/>
              <a:t> </a:t>
            </a:r>
            <a:r>
              <a:rPr lang="en-US" sz="3600" dirty="0" err="1"/>
              <a:t>Cần</a:t>
            </a:r>
            <a:r>
              <a:rPr lang="en-US" sz="3600" dirty="0"/>
              <a:t> </a:t>
            </a:r>
            <a:r>
              <a:rPr lang="en-US" sz="3600" dirty="0" err="1"/>
              <a:t>Thơ</a:t>
            </a:r>
            <a:r>
              <a:rPr lang="en-US" sz="3600" dirty="0"/>
              <a:t> </a:t>
            </a:r>
            <a:r>
              <a:rPr lang="en-US" sz="3600" dirty="0" err="1"/>
              <a:t>chúng</a:t>
            </a:r>
            <a:r>
              <a:rPr lang="en-US" sz="3600" dirty="0"/>
              <a:t> ta </a:t>
            </a:r>
            <a:r>
              <a:rPr lang="en-US" sz="3600" dirty="0" err="1"/>
              <a:t>được</a:t>
            </a:r>
            <a:r>
              <a:rPr lang="en-US" sz="3600" dirty="0"/>
              <a:t> </a:t>
            </a:r>
            <a:r>
              <a:rPr lang="en-US" sz="3600" dirty="0" err="1"/>
              <a:t>tham</a:t>
            </a:r>
            <a:r>
              <a:rPr lang="en-US" sz="3600" dirty="0"/>
              <a:t> </a:t>
            </a:r>
            <a:r>
              <a:rPr lang="en-US" sz="3600" dirty="0" err="1"/>
              <a:t>quan</a:t>
            </a:r>
            <a:r>
              <a:rPr lang="en-US" sz="3600" dirty="0"/>
              <a:t> du </a:t>
            </a:r>
            <a:r>
              <a:rPr lang="en-US" sz="3600" dirty="0" err="1"/>
              <a:t>lịch</a:t>
            </a:r>
            <a:r>
              <a:rPr lang="en-US" sz="3600" dirty="0"/>
              <a:t> </a:t>
            </a:r>
            <a:r>
              <a:rPr lang="en-US" sz="3600" dirty="0" err="1"/>
              <a:t>trong</a:t>
            </a:r>
            <a:r>
              <a:rPr lang="en-US" sz="3600" dirty="0"/>
              <a:t> </a:t>
            </a:r>
            <a:r>
              <a:rPr lang="en-US" sz="3600" dirty="0" err="1"/>
              <a:t>các</a:t>
            </a:r>
            <a:endParaRPr lang="en-US" sz="3600" dirty="0"/>
          </a:p>
          <a:p>
            <a:r>
              <a:rPr lang="en-US" sz="3600" dirty="0"/>
              <a:t> </a:t>
            </a:r>
            <a:r>
              <a:rPr lang="en-US" sz="3600" dirty="0" err="1"/>
              <a:t>khu</a:t>
            </a:r>
            <a:r>
              <a:rPr lang="en-US" sz="3600" dirty="0"/>
              <a:t> </a:t>
            </a:r>
            <a:r>
              <a:rPr lang="en-US" sz="3600" dirty="0" err="1"/>
              <a:t>vườn</a:t>
            </a:r>
            <a:r>
              <a:rPr lang="en-US" sz="3600" dirty="0"/>
              <a:t> </a:t>
            </a:r>
            <a:r>
              <a:rPr lang="en-US" sz="3600" dirty="0" err="1"/>
              <a:t>với</a:t>
            </a:r>
            <a:r>
              <a:rPr lang="en-US" sz="3600" dirty="0"/>
              <a:t> </a:t>
            </a:r>
            <a:r>
              <a:rPr lang="en-US" sz="3600" dirty="0" err="1"/>
              <a:t>nhiều</a:t>
            </a:r>
            <a:r>
              <a:rPr lang="en-US" sz="3600" dirty="0"/>
              <a:t> </a:t>
            </a:r>
            <a:r>
              <a:rPr lang="en-US" sz="3600" dirty="0" err="1"/>
              <a:t>loại</a:t>
            </a:r>
            <a:r>
              <a:rPr lang="en-US" sz="3600" dirty="0"/>
              <a:t> </a:t>
            </a:r>
            <a:r>
              <a:rPr lang="en-US" sz="3600" dirty="0" err="1"/>
              <a:t>trái</a:t>
            </a:r>
            <a:r>
              <a:rPr lang="en-US" sz="3600" dirty="0"/>
              <a:t> </a:t>
            </a:r>
            <a:r>
              <a:rPr lang="en-US" sz="3600" dirty="0" err="1"/>
              <a:t>cây</a:t>
            </a:r>
            <a:r>
              <a:rPr lang="en-US" sz="3600" dirty="0"/>
              <a:t> </a:t>
            </a:r>
            <a:r>
              <a:rPr lang="en-US" sz="3600" dirty="0" err="1"/>
              <a:t>như</a:t>
            </a:r>
            <a:r>
              <a:rPr lang="en-US" sz="3600" dirty="0"/>
              <a:t>: </a:t>
            </a:r>
            <a:r>
              <a:rPr lang="en-US" sz="3600" dirty="0" err="1"/>
              <a:t>nhãn</a:t>
            </a:r>
            <a:r>
              <a:rPr lang="en-US" sz="3600" dirty="0"/>
              <a:t>, </a:t>
            </a:r>
            <a:r>
              <a:rPr lang="en-US" sz="3600" dirty="0" err="1"/>
              <a:t>xoài</a:t>
            </a:r>
            <a:r>
              <a:rPr lang="en-US" sz="3600" dirty="0"/>
              <a:t>, </a:t>
            </a:r>
            <a:r>
              <a:rPr lang="en-US" sz="3600" dirty="0" err="1"/>
              <a:t>dâu</a:t>
            </a:r>
            <a:r>
              <a:rPr lang="en-US" sz="3600" dirty="0"/>
              <a:t>, </a:t>
            </a:r>
            <a:r>
              <a:rPr lang="en-US" sz="3600" dirty="0" err="1"/>
              <a:t>mận</a:t>
            </a:r>
            <a:r>
              <a:rPr lang="en-US" sz="3600" dirty="0"/>
              <a:t>….</a:t>
            </a:r>
          </a:p>
          <a:p>
            <a:r>
              <a:rPr lang="en-US" sz="3600" dirty="0" err="1"/>
              <a:t>Tham</a:t>
            </a:r>
            <a:r>
              <a:rPr lang="en-US" sz="3600" dirty="0"/>
              <a:t> </a:t>
            </a:r>
            <a:r>
              <a:rPr lang="en-US" sz="3600" dirty="0" err="1"/>
              <a:t>quan</a:t>
            </a:r>
            <a:r>
              <a:rPr lang="en-US" sz="3600" dirty="0"/>
              <a:t> </a:t>
            </a:r>
            <a:r>
              <a:rPr lang="en-US" sz="3600" dirty="0" err="1"/>
              <a:t>Bến</a:t>
            </a:r>
            <a:r>
              <a:rPr lang="en-US" sz="3600" dirty="0"/>
              <a:t> </a:t>
            </a:r>
            <a:r>
              <a:rPr lang="en-US" sz="3600" dirty="0" err="1"/>
              <a:t>Ninh</a:t>
            </a:r>
            <a:r>
              <a:rPr lang="en-US" sz="3600" dirty="0"/>
              <a:t> </a:t>
            </a:r>
            <a:r>
              <a:rPr lang="en-US" sz="3600" dirty="0" err="1"/>
              <a:t>Kiều</a:t>
            </a:r>
            <a:r>
              <a:rPr lang="en-US" sz="3600" dirty="0"/>
              <a:t>, </a:t>
            </a:r>
            <a:r>
              <a:rPr lang="en-US" sz="3600" dirty="0" err="1"/>
              <a:t>chợ</a:t>
            </a:r>
            <a:r>
              <a:rPr lang="en-US" sz="3600" dirty="0"/>
              <a:t> </a:t>
            </a:r>
            <a:r>
              <a:rPr lang="en-US" sz="3600" dirty="0" err="1"/>
              <a:t>nổi</a:t>
            </a:r>
            <a:r>
              <a:rPr lang="en-US" sz="3600" dirty="0"/>
              <a:t> </a:t>
            </a:r>
            <a:r>
              <a:rPr lang="en-US" sz="3600" dirty="0" err="1"/>
              <a:t>trên</a:t>
            </a:r>
            <a:r>
              <a:rPr lang="en-US" sz="3600" dirty="0"/>
              <a:t> </a:t>
            </a:r>
            <a:r>
              <a:rPr lang="en-US" sz="3600" dirty="0" err="1"/>
              <a:t>sông</a:t>
            </a:r>
            <a:r>
              <a:rPr lang="en-US" sz="3600" dirty="0"/>
              <a:t>, </a:t>
            </a:r>
            <a:r>
              <a:rPr lang="en-US" sz="3600" dirty="0" err="1"/>
              <a:t>vườn</a:t>
            </a:r>
            <a:r>
              <a:rPr lang="en-US" sz="3600" dirty="0"/>
              <a:t> </a:t>
            </a:r>
            <a:r>
              <a:rPr lang="en-US" sz="3600" dirty="0" err="1"/>
              <a:t>cò</a:t>
            </a:r>
            <a:r>
              <a:rPr lang="en-US" sz="3600" dirty="0"/>
              <a:t> </a:t>
            </a:r>
            <a:r>
              <a:rPr lang="en-US" sz="3600" dirty="0" err="1"/>
              <a:t>Bằng</a:t>
            </a:r>
            <a:r>
              <a:rPr lang="en-US" sz="3600" dirty="0"/>
              <a:t> </a:t>
            </a:r>
            <a:r>
              <a:rPr lang="en-US" sz="3600" dirty="0" err="1"/>
              <a:t>Lăng</a:t>
            </a:r>
            <a:r>
              <a:rPr lang="en-US" sz="3600" dirty="0"/>
              <a:t>, </a:t>
            </a:r>
          </a:p>
          <a:p>
            <a:r>
              <a:rPr lang="en-US" sz="3600" dirty="0" err="1"/>
              <a:t>Thiền</a:t>
            </a:r>
            <a:r>
              <a:rPr lang="en-US" sz="3600" dirty="0"/>
              <a:t> </a:t>
            </a:r>
            <a:r>
              <a:rPr lang="en-US" sz="3600" dirty="0" err="1"/>
              <a:t>viện</a:t>
            </a:r>
            <a:r>
              <a:rPr lang="en-US" sz="3600" dirty="0"/>
              <a:t> </a:t>
            </a:r>
            <a:r>
              <a:rPr lang="en-US" sz="3600" dirty="0" err="1"/>
              <a:t>Trúc</a:t>
            </a:r>
            <a:r>
              <a:rPr lang="en-US" sz="3600" dirty="0"/>
              <a:t> </a:t>
            </a:r>
            <a:r>
              <a:rPr lang="en-US" sz="3600" dirty="0" err="1"/>
              <a:t>Lâm</a:t>
            </a:r>
            <a:r>
              <a:rPr lang="en-US" sz="3600" dirty="0"/>
              <a:t>…</a:t>
            </a:r>
          </a:p>
        </p:txBody>
      </p:sp>
      <p:sp>
        <p:nvSpPr>
          <p:cNvPr id="3" name="TextBox 2"/>
          <p:cNvSpPr txBox="1"/>
          <p:nvPr/>
        </p:nvSpPr>
        <p:spPr>
          <a:xfrm>
            <a:off x="1600200" y="914400"/>
            <a:ext cx="6629400" cy="523220"/>
          </a:xfrm>
          <a:prstGeom prst="rect">
            <a:avLst/>
          </a:prstGeom>
          <a:noFill/>
        </p:spPr>
        <p:txBody>
          <a:bodyPr wrap="square" rtlCol="0">
            <a:spAutoFit/>
          </a:bodyPr>
          <a:lstStyle/>
          <a:p>
            <a:r>
              <a:rPr lang="en-US" sz="2800" dirty="0" smtClean="0">
                <a:solidFill>
                  <a:srgbClr val="FF0000"/>
                </a:solidFill>
              </a:rPr>
              <a:t>c. Du </a:t>
            </a:r>
            <a:r>
              <a:rPr lang="en-US" sz="2800" dirty="0" err="1" smtClean="0">
                <a:solidFill>
                  <a:srgbClr val="FF0000"/>
                </a:solidFill>
              </a:rPr>
              <a:t>lịch</a:t>
            </a:r>
            <a:endParaRPr lang="en-US" sz="2800"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Callout 7"/>
          <p:cNvSpPr/>
          <p:nvPr/>
        </p:nvSpPr>
        <p:spPr>
          <a:xfrm>
            <a:off x="2057401" y="1524006"/>
            <a:ext cx="9280524" cy="4551363"/>
          </a:xfrm>
          <a:prstGeom prst="wedgeEllipseCallout">
            <a:avLst>
              <a:gd name="adj1" fmla="val -66977"/>
              <a:gd name="adj2" fmla="val 54129"/>
            </a:avLst>
          </a:prstGeom>
        </p:spPr>
        <p:style>
          <a:lnRef idx="2">
            <a:schemeClr val="accent6"/>
          </a:lnRef>
          <a:fillRef idx="1">
            <a:schemeClr val="lt1"/>
          </a:fillRef>
          <a:effectRef idx="0">
            <a:schemeClr val="accent6"/>
          </a:effectRef>
          <a:fontRef idx="minor">
            <a:schemeClr val="dk1"/>
          </a:fontRef>
        </p:style>
        <p:txBody>
          <a:bodyPr lIns="91381" tIns="45692" rIns="91381" bIns="45692" anchor="ctr"/>
          <a:lstStyle/>
          <a:p>
            <a:pPr>
              <a:defRPr/>
            </a:pPr>
            <a:r>
              <a:rPr lang="en-US" sz="4000" dirty="0" err="1"/>
              <a:t>Giải</a:t>
            </a:r>
            <a:r>
              <a:rPr lang="en-US" sz="4000" dirty="0"/>
              <a:t> </a:t>
            </a:r>
            <a:r>
              <a:rPr lang="en-US" sz="4000" dirty="0" err="1"/>
              <a:t>thích</a:t>
            </a:r>
            <a:r>
              <a:rPr lang="en-US" sz="4000" dirty="0"/>
              <a:t> </a:t>
            </a:r>
            <a:r>
              <a:rPr lang="en-US" sz="4000" dirty="0" err="1"/>
              <a:t>vì</a:t>
            </a:r>
            <a:r>
              <a:rPr lang="en-US" sz="4000" dirty="0"/>
              <a:t> </a:t>
            </a:r>
            <a:r>
              <a:rPr lang="en-US" sz="4000" dirty="0" err="1"/>
              <a:t>sao</a:t>
            </a:r>
            <a:r>
              <a:rPr lang="en-US" sz="4000" dirty="0"/>
              <a:t> </a:t>
            </a:r>
            <a:r>
              <a:rPr lang="en-US" sz="4000" dirty="0" err="1"/>
              <a:t>thành</a:t>
            </a:r>
            <a:r>
              <a:rPr lang="en-US" sz="4000" dirty="0"/>
              <a:t> </a:t>
            </a:r>
            <a:r>
              <a:rPr lang="en-US" sz="4000" dirty="0" err="1"/>
              <a:t>phố</a:t>
            </a:r>
            <a:r>
              <a:rPr lang="en-US" sz="4000" dirty="0"/>
              <a:t> </a:t>
            </a:r>
            <a:r>
              <a:rPr lang="en-US" sz="4000" dirty="0" err="1"/>
              <a:t>Cần</a:t>
            </a:r>
            <a:r>
              <a:rPr lang="en-US" sz="4000" dirty="0"/>
              <a:t> </a:t>
            </a:r>
            <a:r>
              <a:rPr lang="en-US" sz="4000" dirty="0" err="1"/>
              <a:t>Thơ</a:t>
            </a:r>
            <a:r>
              <a:rPr lang="en-US" sz="4000" dirty="0"/>
              <a:t> </a:t>
            </a:r>
            <a:r>
              <a:rPr lang="en-US" sz="4000" dirty="0" err="1"/>
              <a:t>là</a:t>
            </a:r>
            <a:r>
              <a:rPr lang="en-US" sz="4000" dirty="0"/>
              <a:t> </a:t>
            </a:r>
            <a:r>
              <a:rPr lang="en-US" sz="4000" dirty="0" err="1"/>
              <a:t>thành</a:t>
            </a:r>
            <a:r>
              <a:rPr lang="en-US" sz="4000" dirty="0"/>
              <a:t> </a:t>
            </a:r>
            <a:r>
              <a:rPr lang="en-US" sz="4000" dirty="0" err="1"/>
              <a:t>phố</a:t>
            </a:r>
            <a:r>
              <a:rPr lang="en-US" sz="4000" dirty="0"/>
              <a:t> </a:t>
            </a:r>
            <a:r>
              <a:rPr lang="en-US" sz="4000" dirty="0" err="1"/>
              <a:t>trẻ</a:t>
            </a:r>
            <a:r>
              <a:rPr lang="en-US" sz="4000" dirty="0"/>
              <a:t> </a:t>
            </a:r>
            <a:r>
              <a:rPr lang="en-US" sz="4000" dirty="0" err="1"/>
              <a:t>nhưng</a:t>
            </a:r>
            <a:r>
              <a:rPr lang="en-US" sz="4000" dirty="0"/>
              <a:t> </a:t>
            </a:r>
            <a:r>
              <a:rPr lang="en-US" sz="4000" dirty="0" err="1"/>
              <a:t>lại</a:t>
            </a:r>
            <a:r>
              <a:rPr lang="en-US" sz="4000" dirty="0"/>
              <a:t> </a:t>
            </a:r>
            <a:r>
              <a:rPr lang="en-US" sz="4000" dirty="0" err="1"/>
              <a:t>nhanh</a:t>
            </a:r>
            <a:r>
              <a:rPr lang="en-US" sz="4000" dirty="0"/>
              <a:t> </a:t>
            </a:r>
            <a:r>
              <a:rPr lang="en-US" sz="4000" dirty="0" err="1"/>
              <a:t>chóng</a:t>
            </a:r>
            <a:r>
              <a:rPr lang="en-US" sz="4000" dirty="0"/>
              <a:t> </a:t>
            </a:r>
            <a:r>
              <a:rPr lang="en-US" sz="4000" dirty="0" err="1"/>
              <a:t>trở</a:t>
            </a:r>
            <a:r>
              <a:rPr lang="en-US" sz="4000" dirty="0"/>
              <a:t> </a:t>
            </a:r>
            <a:r>
              <a:rPr lang="en-US" sz="4000" dirty="0" err="1"/>
              <a:t>thành</a:t>
            </a:r>
            <a:r>
              <a:rPr lang="en-US" sz="4000" dirty="0"/>
              <a:t> </a:t>
            </a:r>
            <a:r>
              <a:rPr lang="en-US" sz="4000" dirty="0" err="1"/>
              <a:t>trung</a:t>
            </a:r>
            <a:r>
              <a:rPr lang="en-US" sz="4000" dirty="0"/>
              <a:t> </a:t>
            </a:r>
            <a:r>
              <a:rPr lang="en-US" sz="4000" dirty="0" err="1"/>
              <a:t>tâm</a:t>
            </a:r>
            <a:r>
              <a:rPr lang="en-US" sz="4000" dirty="0"/>
              <a:t> </a:t>
            </a:r>
            <a:r>
              <a:rPr lang="en-US" sz="4000" dirty="0" err="1"/>
              <a:t>kinh</a:t>
            </a:r>
            <a:r>
              <a:rPr lang="en-US" sz="4000" dirty="0"/>
              <a:t> </a:t>
            </a:r>
            <a:r>
              <a:rPr lang="en-US" sz="4000" dirty="0" err="1"/>
              <a:t>tế</a:t>
            </a:r>
            <a:r>
              <a:rPr lang="en-US" sz="4000" dirty="0"/>
              <a:t>, </a:t>
            </a:r>
            <a:r>
              <a:rPr lang="en-US" sz="4000" dirty="0" err="1"/>
              <a:t>văn</a:t>
            </a:r>
            <a:r>
              <a:rPr lang="en-US" sz="4000" dirty="0"/>
              <a:t> </a:t>
            </a:r>
            <a:r>
              <a:rPr lang="en-US" sz="4000" dirty="0" err="1"/>
              <a:t>hoá</a:t>
            </a:r>
            <a:r>
              <a:rPr lang="en-US" sz="4000" dirty="0"/>
              <a:t> </a:t>
            </a:r>
            <a:r>
              <a:rPr lang="en-US" sz="4000" dirty="0" err="1"/>
              <a:t>khoa</a:t>
            </a:r>
            <a:r>
              <a:rPr lang="en-US" sz="4000" dirty="0"/>
              <a:t> </a:t>
            </a:r>
            <a:r>
              <a:rPr lang="en-US" sz="4000" dirty="0" err="1"/>
              <a:t>học</a:t>
            </a:r>
            <a:r>
              <a:rPr lang="en-US" sz="4000" dirty="0"/>
              <a:t> </a:t>
            </a:r>
            <a:r>
              <a:rPr lang="en-US" sz="4000" dirty="0" err="1"/>
              <a:t>của</a:t>
            </a:r>
            <a:r>
              <a:rPr lang="en-US" sz="4000" dirty="0"/>
              <a:t> </a:t>
            </a:r>
            <a:r>
              <a:rPr lang="en-US" sz="4000" dirty="0" err="1"/>
              <a:t>đồng</a:t>
            </a:r>
            <a:r>
              <a:rPr lang="en-US" sz="4000" dirty="0"/>
              <a:t> </a:t>
            </a:r>
            <a:r>
              <a:rPr lang="en-US" sz="4000" dirty="0" err="1"/>
              <a:t>bằng</a:t>
            </a:r>
            <a:r>
              <a:rPr lang="en-US" sz="4000" dirty="0"/>
              <a:t> </a:t>
            </a:r>
            <a:r>
              <a:rPr lang="en-US" sz="4000" dirty="0" err="1"/>
              <a:t>sông</a:t>
            </a:r>
            <a:r>
              <a:rPr lang="en-US" sz="4000" dirty="0"/>
              <a:t> </a:t>
            </a:r>
            <a:r>
              <a:rPr lang="en-US" sz="4000" dirty="0" err="1"/>
              <a:t>Cửu</a:t>
            </a:r>
            <a:r>
              <a:rPr lang="en-US" sz="4000" dirty="0"/>
              <a:t> Long?</a:t>
            </a:r>
          </a:p>
        </p:txBody>
      </p:sp>
      <p:sp>
        <p:nvSpPr>
          <p:cNvPr id="11" name="Down Ribbon 10"/>
          <p:cNvSpPr/>
          <p:nvPr/>
        </p:nvSpPr>
        <p:spPr>
          <a:xfrm>
            <a:off x="609608" y="1752601"/>
            <a:ext cx="12191999" cy="4572000"/>
          </a:xfrm>
          <a:prstGeom prst="ribbon">
            <a:avLst/>
          </a:prstGeom>
        </p:spPr>
        <p:style>
          <a:lnRef idx="2">
            <a:schemeClr val="accent6"/>
          </a:lnRef>
          <a:fillRef idx="1">
            <a:schemeClr val="lt1"/>
          </a:fillRef>
          <a:effectRef idx="0">
            <a:schemeClr val="accent6"/>
          </a:effectRef>
          <a:fontRef idx="minor">
            <a:schemeClr val="dk1"/>
          </a:fontRef>
        </p:style>
        <p:txBody>
          <a:bodyPr lIns="91381" tIns="45692" rIns="91381" bIns="45692" anchor="ctr"/>
          <a:lstStyle/>
          <a:p>
            <a:pPr algn="ctr">
              <a:defRPr/>
            </a:pPr>
            <a:r>
              <a:rPr lang="en-US" sz="4000" dirty="0" err="1"/>
              <a:t>Nhờ</a:t>
            </a:r>
            <a:r>
              <a:rPr lang="en-US" sz="4000" dirty="0"/>
              <a:t> </a:t>
            </a:r>
            <a:r>
              <a:rPr lang="en-US" sz="4000" dirty="0" err="1"/>
              <a:t>có</a:t>
            </a:r>
            <a:r>
              <a:rPr lang="en-US" sz="4000" dirty="0"/>
              <a:t> </a:t>
            </a:r>
            <a:r>
              <a:rPr lang="en-US" sz="4000" dirty="0" err="1"/>
              <a:t>vị</a:t>
            </a:r>
            <a:r>
              <a:rPr lang="en-US" sz="4000" dirty="0"/>
              <a:t> </a:t>
            </a:r>
            <a:r>
              <a:rPr lang="en-US" sz="4000" dirty="0" err="1"/>
              <a:t>trí</a:t>
            </a:r>
            <a:r>
              <a:rPr lang="en-US" sz="4000" dirty="0"/>
              <a:t> </a:t>
            </a:r>
            <a:r>
              <a:rPr lang="en-US" sz="4000" dirty="0" err="1"/>
              <a:t>địa</a:t>
            </a:r>
            <a:r>
              <a:rPr lang="en-US" sz="4000" dirty="0"/>
              <a:t> </a:t>
            </a:r>
            <a:r>
              <a:rPr lang="en-US" sz="4000" dirty="0" err="1"/>
              <a:t>lí</a:t>
            </a:r>
            <a:r>
              <a:rPr lang="en-US" sz="4000" dirty="0"/>
              <a:t> </a:t>
            </a:r>
            <a:r>
              <a:rPr lang="en-US" sz="4000" dirty="0" err="1"/>
              <a:t>thuận</a:t>
            </a:r>
            <a:r>
              <a:rPr lang="en-US" sz="4000" dirty="0"/>
              <a:t> </a:t>
            </a:r>
            <a:r>
              <a:rPr lang="en-US" sz="4000" dirty="0" err="1"/>
              <a:t>lợi.Cần</a:t>
            </a:r>
            <a:r>
              <a:rPr lang="en-US" sz="4000" dirty="0"/>
              <a:t> </a:t>
            </a:r>
            <a:r>
              <a:rPr lang="en-US" sz="4000" dirty="0" err="1"/>
              <a:t>Thơ</a:t>
            </a:r>
            <a:r>
              <a:rPr lang="en-US" sz="4000" dirty="0"/>
              <a:t> </a:t>
            </a:r>
            <a:r>
              <a:rPr lang="en-US" sz="4000" dirty="0" err="1"/>
              <a:t>là</a:t>
            </a:r>
            <a:r>
              <a:rPr lang="en-US" sz="4000" dirty="0"/>
              <a:t> </a:t>
            </a:r>
            <a:r>
              <a:rPr lang="en-US" sz="4000" dirty="0" err="1"/>
              <a:t>nơi</a:t>
            </a:r>
            <a:r>
              <a:rPr lang="en-US" sz="4000" dirty="0"/>
              <a:t> </a:t>
            </a:r>
            <a:r>
              <a:rPr lang="en-US" sz="4000" dirty="0" err="1"/>
              <a:t>tiếp</a:t>
            </a:r>
            <a:r>
              <a:rPr lang="en-US" sz="4000" dirty="0"/>
              <a:t> </a:t>
            </a:r>
            <a:r>
              <a:rPr lang="en-US" sz="4000" dirty="0" err="1"/>
              <a:t>nhận</a:t>
            </a:r>
            <a:r>
              <a:rPr lang="en-US" sz="4000" dirty="0"/>
              <a:t> </a:t>
            </a:r>
            <a:r>
              <a:rPr lang="en-US" sz="4000" dirty="0" err="1"/>
              <a:t>nhiều</a:t>
            </a:r>
            <a:r>
              <a:rPr lang="en-US" sz="4000" dirty="0"/>
              <a:t> </a:t>
            </a:r>
            <a:r>
              <a:rPr lang="en-US" sz="4000" dirty="0" err="1"/>
              <a:t>mặt</a:t>
            </a:r>
            <a:r>
              <a:rPr lang="en-US" sz="4000" dirty="0"/>
              <a:t> </a:t>
            </a:r>
            <a:r>
              <a:rPr lang="en-US" sz="4000" dirty="0" err="1"/>
              <a:t>hàng</a:t>
            </a:r>
            <a:r>
              <a:rPr lang="en-US" sz="4000" dirty="0"/>
              <a:t> </a:t>
            </a:r>
            <a:r>
              <a:rPr lang="en-US" sz="4000" dirty="0" err="1"/>
              <a:t>nông</a:t>
            </a:r>
            <a:r>
              <a:rPr lang="en-US" sz="4000" dirty="0"/>
              <a:t>, </a:t>
            </a:r>
            <a:r>
              <a:rPr lang="en-US" sz="4000" dirty="0" err="1"/>
              <a:t>thuỷ</a:t>
            </a:r>
            <a:r>
              <a:rPr lang="en-US" sz="4000" dirty="0"/>
              <a:t> </a:t>
            </a:r>
            <a:r>
              <a:rPr lang="en-US" sz="4000" dirty="0" err="1"/>
              <a:t>sản</a:t>
            </a:r>
            <a:r>
              <a:rPr lang="en-US" sz="4000" dirty="0"/>
              <a:t> </a:t>
            </a:r>
            <a:r>
              <a:rPr lang="en-US" sz="4000" dirty="0" err="1"/>
              <a:t>của</a:t>
            </a:r>
            <a:r>
              <a:rPr lang="en-US" sz="4000" dirty="0"/>
              <a:t> </a:t>
            </a:r>
            <a:r>
              <a:rPr lang="en-US" sz="4000" dirty="0" err="1"/>
              <a:t>đồng</a:t>
            </a:r>
            <a:r>
              <a:rPr lang="en-US" sz="4000" dirty="0"/>
              <a:t> </a:t>
            </a:r>
            <a:r>
              <a:rPr lang="en-US" sz="4000" dirty="0" err="1"/>
              <a:t>bằng</a:t>
            </a:r>
            <a:r>
              <a:rPr lang="en-US" sz="4000" dirty="0"/>
              <a:t> </a:t>
            </a:r>
            <a:r>
              <a:rPr lang="en-US" sz="4000" dirty="0" err="1"/>
              <a:t>sông</a:t>
            </a:r>
            <a:r>
              <a:rPr lang="en-US" sz="4000" dirty="0"/>
              <a:t> </a:t>
            </a:r>
            <a:r>
              <a:rPr lang="en-US" sz="4000" dirty="0" err="1"/>
              <a:t>Cửu</a:t>
            </a:r>
            <a:r>
              <a:rPr lang="en-US" sz="4000" dirty="0"/>
              <a:t> Long </a:t>
            </a:r>
            <a:r>
              <a:rPr lang="en-US" sz="4000" dirty="0" err="1"/>
              <a:t>để</a:t>
            </a:r>
            <a:r>
              <a:rPr lang="en-US" sz="4000" dirty="0"/>
              <a:t> </a:t>
            </a:r>
            <a:r>
              <a:rPr lang="en-US" sz="4000" dirty="0" err="1"/>
              <a:t>chế</a:t>
            </a:r>
            <a:r>
              <a:rPr lang="en-US" sz="4000" dirty="0"/>
              <a:t> </a:t>
            </a:r>
            <a:r>
              <a:rPr lang="en-US" sz="4000" dirty="0" err="1"/>
              <a:t>biến</a:t>
            </a:r>
            <a:r>
              <a:rPr lang="en-US" sz="4000" dirty="0"/>
              <a:t> </a:t>
            </a:r>
            <a:r>
              <a:rPr lang="en-US" sz="4000" dirty="0" err="1"/>
              <a:t>và</a:t>
            </a:r>
            <a:r>
              <a:rPr lang="en-US" sz="4000" dirty="0"/>
              <a:t> </a:t>
            </a:r>
            <a:r>
              <a:rPr lang="en-US" sz="4000" dirty="0" err="1"/>
              <a:t>xuất</a:t>
            </a:r>
            <a:r>
              <a:rPr lang="en-US" sz="4000" dirty="0"/>
              <a:t> </a:t>
            </a:r>
            <a:r>
              <a:rPr lang="en-US" sz="4000" dirty="0" err="1"/>
              <a:t>khẩu</a:t>
            </a:r>
            <a:r>
              <a:rPr lang="en-US" sz="3600" dirty="0"/>
              <a:t>.</a:t>
            </a:r>
          </a:p>
        </p:txBody>
      </p:sp>
      <p:sp>
        <p:nvSpPr>
          <p:cNvPr id="35845" name="Text Box 5"/>
          <p:cNvSpPr txBox="1">
            <a:spLocks noChangeArrowheads="1"/>
          </p:cNvSpPr>
          <p:nvPr/>
        </p:nvSpPr>
        <p:spPr bwMode="auto">
          <a:xfrm>
            <a:off x="4054476" y="1787525"/>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9" name="TextBox 8"/>
          <p:cNvSpPr txBox="1">
            <a:spLocks noChangeArrowheads="1"/>
          </p:cNvSpPr>
          <p:nvPr/>
        </p:nvSpPr>
        <p:spPr bwMode="auto">
          <a:xfrm>
            <a:off x="0" y="5867404"/>
            <a:ext cx="762000" cy="830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800" dirty="0">
                <a:solidFill>
                  <a:srgbClr val="CC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
                                        <p:tgtEl>
                                          <p:spTgt spid="9"/>
                                        </p:tgtEl>
                                      </p:cBhvr>
                                    </p:animEffect>
                                    <p:anim calcmode="lin" valueType="num">
                                      <p:cBhvr>
                                        <p:cTn id="13" dur="400" fill="hold"/>
                                        <p:tgtEl>
                                          <p:spTgt spid="9"/>
                                        </p:tgtEl>
                                        <p:attrNameLst>
                                          <p:attrName>ppt_x</p:attrName>
                                        </p:attrNameLst>
                                      </p:cBhvr>
                                      <p:tavLst>
                                        <p:tav tm="0">
                                          <p:val>
                                            <p:strVal val="#ppt_x"/>
                                          </p:val>
                                        </p:tav>
                                        <p:tav tm="100000">
                                          <p:val>
                                            <p:strVal val="#ppt_x"/>
                                          </p:val>
                                        </p:tav>
                                      </p:tavLst>
                                    </p:anim>
                                    <p:anim calcmode="lin" valueType="num">
                                      <p:cBhvr>
                                        <p:cTn id="14" dur="400" fill="hold"/>
                                        <p:tgtEl>
                                          <p:spTgt spid="9"/>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1" nodeType="clickEffect">
                                  <p:stCondLst>
                                    <p:cond delay="0"/>
                                  </p:stCondLst>
                                  <p:childTnLst>
                                    <p:animEffect transition="out" filter="blinds(horizontal)">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xit" presetSubtype="16" fill="hold" grpId="1" nodeType="clickEffect">
                                  <p:stCondLst>
                                    <p:cond delay="0"/>
                                  </p:stCondLst>
                                  <p:childTnLst>
                                    <p:animEffect transition="out" filter="box(in)">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amond(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hinh"/>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01600"/>
            <a:ext cx="12801600" cy="721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7" name="Text Box 5"/>
          <p:cNvSpPr txBox="1">
            <a:spLocks noChangeArrowheads="1"/>
          </p:cNvSpPr>
          <p:nvPr/>
        </p:nvSpPr>
        <p:spPr bwMode="auto">
          <a:xfrm>
            <a:off x="5013960" y="568960"/>
            <a:ext cx="7254240" cy="96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4937" tIns="57470" rIns="114937" bIns="5747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1149374" eaLnBrk="1" fontAlgn="auto" hangingPunct="1">
              <a:spcBef>
                <a:spcPct val="50000"/>
              </a:spcBef>
              <a:spcAft>
                <a:spcPts val="0"/>
              </a:spcAft>
            </a:pPr>
            <a:r>
              <a:rPr lang="en-US" sz="5500" dirty="0" err="1" smtClean="0">
                <a:solidFill>
                  <a:prstClr val="black"/>
                </a:solidFill>
                <a:latin typeface=".VnTime" pitchFamily="34" charset="0"/>
              </a:rPr>
              <a:t>Ghi</a:t>
            </a:r>
            <a:r>
              <a:rPr lang="en-US" sz="5500" dirty="0" smtClean="0">
                <a:solidFill>
                  <a:prstClr val="black"/>
                </a:solidFill>
                <a:latin typeface=".VnTime" pitchFamily="34" charset="0"/>
              </a:rPr>
              <a:t> </a:t>
            </a:r>
            <a:r>
              <a:rPr lang="en-US" sz="5500" dirty="0" err="1" smtClean="0">
                <a:solidFill>
                  <a:prstClr val="black"/>
                </a:solidFill>
                <a:latin typeface=".VnTime" pitchFamily="34" charset="0"/>
              </a:rPr>
              <a:t>nhớ</a:t>
            </a:r>
            <a:r>
              <a:rPr lang="en-US" sz="5500" dirty="0" smtClean="0">
                <a:solidFill>
                  <a:prstClr val="black"/>
                </a:solidFill>
                <a:latin typeface="Times New Roman" pitchFamily="18" charset="0"/>
                <a:cs typeface="Times New Roman" pitchFamily="18" charset="0"/>
              </a:rPr>
              <a:t>:</a:t>
            </a:r>
            <a:endParaRPr lang="en-US" sz="5500" dirty="0">
              <a:solidFill>
                <a:prstClr val="black"/>
              </a:solidFill>
              <a:latin typeface=".VnTime" pitchFamily="34" charset="0"/>
            </a:endParaRPr>
          </a:p>
        </p:txBody>
      </p:sp>
      <p:sp>
        <p:nvSpPr>
          <p:cNvPr id="3078" name="Text Box 6"/>
          <p:cNvSpPr txBox="1">
            <a:spLocks noChangeArrowheads="1"/>
          </p:cNvSpPr>
          <p:nvPr/>
        </p:nvSpPr>
        <p:spPr bwMode="auto">
          <a:xfrm>
            <a:off x="3124200" y="1571394"/>
            <a:ext cx="7147560" cy="5317486"/>
          </a:xfrm>
          <a:prstGeom prst="rect">
            <a:avLst/>
          </a:prstGeom>
          <a:noFill/>
          <a:ln w="9525">
            <a:solidFill>
              <a:srgbClr val="002060"/>
            </a:solidFill>
            <a:miter lim="800000"/>
            <a:headEnd/>
            <a:tailEnd/>
          </a:ln>
          <a:extLst>
            <a:ext uri="{909E8E84-426E-40DD-AFC4-6F175D3DCCD1}">
              <a14:hiddenFill xmlns:a14="http://schemas.microsoft.com/office/drawing/2010/main" xmlns="">
                <a:solidFill>
                  <a:srgbClr val="FFFFFF"/>
                </a:solidFill>
              </a14:hiddenFill>
            </a:ext>
          </a:extLst>
        </p:spPr>
        <p:txBody>
          <a:bodyPr lIns="114937" tIns="57470" rIns="114937" bIns="5747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ct val="50000"/>
              </a:spcBef>
            </a:pPr>
            <a:r>
              <a:rPr lang="en-US" sz="3200" i="1" dirty="0" smtClean="0">
                <a:solidFill>
                  <a:srgbClr val="3333FF"/>
                </a:solidFill>
                <a:latin typeface="Times New Roman" pitchFamily="18" charset="0"/>
              </a:rPr>
              <a:t> </a:t>
            </a:r>
            <a:r>
              <a:rPr lang="en-US" sz="3200" i="1" dirty="0" smtClean="0">
                <a:solidFill>
                  <a:srgbClr val="FF0000"/>
                </a:solidFill>
                <a:latin typeface="Times New Roman" pitchFamily="18" charset="0"/>
              </a:rPr>
              <a:t>- </a:t>
            </a:r>
            <a:r>
              <a:rPr lang="en-US" sz="3200" i="1" dirty="0" err="1" smtClean="0">
                <a:solidFill>
                  <a:srgbClr val="FF0000"/>
                </a:solidFill>
                <a:latin typeface="Times New Roman" pitchFamily="18" charset="0"/>
              </a:rPr>
              <a:t>Thành</a:t>
            </a:r>
            <a:r>
              <a:rPr lang="en-US" sz="3200" i="1" dirty="0" smtClean="0">
                <a:solidFill>
                  <a:srgbClr val="FF0000"/>
                </a:solidFill>
                <a:latin typeface="Times New Roman" pitchFamily="18" charset="0"/>
              </a:rPr>
              <a:t> </a:t>
            </a:r>
            <a:r>
              <a:rPr lang="en-US" sz="3200" i="1" dirty="0" err="1">
                <a:solidFill>
                  <a:srgbClr val="FF0000"/>
                </a:solidFill>
                <a:latin typeface="Times New Roman" pitchFamily="18" charset="0"/>
              </a:rPr>
              <a:t>phố</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Cần</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Thơ</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nằm</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bên</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sông</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Hậu</a:t>
            </a:r>
            <a:r>
              <a:rPr lang="en-US" sz="3200" i="1" dirty="0">
                <a:solidFill>
                  <a:srgbClr val="FF0000"/>
                </a:solidFill>
                <a:latin typeface="Times New Roman" pitchFamily="18" charset="0"/>
              </a:rPr>
              <a:t>, ở </a:t>
            </a:r>
            <a:r>
              <a:rPr lang="en-US" sz="3200" i="1" dirty="0" err="1">
                <a:solidFill>
                  <a:srgbClr val="FF0000"/>
                </a:solidFill>
                <a:latin typeface="Times New Roman" pitchFamily="18" charset="0"/>
              </a:rPr>
              <a:t>trung</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tâm</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đồng</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bằng</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sông</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Cửu</a:t>
            </a:r>
            <a:r>
              <a:rPr lang="en-US" sz="3200" i="1" dirty="0">
                <a:solidFill>
                  <a:srgbClr val="FF0000"/>
                </a:solidFill>
                <a:latin typeface="Times New Roman" pitchFamily="18" charset="0"/>
              </a:rPr>
              <a:t> Long. </a:t>
            </a:r>
            <a:endParaRPr lang="en-US" sz="3200" i="1" dirty="0" smtClean="0">
              <a:solidFill>
                <a:srgbClr val="FF0000"/>
              </a:solidFill>
              <a:latin typeface="Times New Roman" pitchFamily="18" charset="0"/>
            </a:endParaRPr>
          </a:p>
          <a:p>
            <a:pPr lvl="0" algn="just" eaLnBrk="1" hangingPunct="1">
              <a:spcBef>
                <a:spcPct val="50000"/>
              </a:spcBef>
            </a:pPr>
            <a:r>
              <a:rPr lang="en-US" sz="3200" i="1" dirty="0" smtClean="0">
                <a:solidFill>
                  <a:srgbClr val="FF0000"/>
                </a:solidFill>
                <a:latin typeface="Times New Roman" pitchFamily="18" charset="0"/>
              </a:rPr>
              <a:t>- </a:t>
            </a:r>
            <a:r>
              <a:rPr lang="en-US" sz="3200" i="1" dirty="0" err="1" smtClean="0">
                <a:solidFill>
                  <a:srgbClr val="FF0000"/>
                </a:solidFill>
                <a:latin typeface="Times New Roman" pitchFamily="18" charset="0"/>
              </a:rPr>
              <a:t>Nhờ</a:t>
            </a:r>
            <a:r>
              <a:rPr lang="en-US" sz="3200" i="1" dirty="0" smtClean="0">
                <a:solidFill>
                  <a:srgbClr val="FF0000"/>
                </a:solidFill>
                <a:latin typeface="Times New Roman" pitchFamily="18" charset="0"/>
              </a:rPr>
              <a:t> </a:t>
            </a:r>
            <a:r>
              <a:rPr lang="en-US" sz="3200" i="1" dirty="0" err="1">
                <a:solidFill>
                  <a:srgbClr val="FF0000"/>
                </a:solidFill>
                <a:latin typeface="Times New Roman" pitchFamily="18" charset="0"/>
              </a:rPr>
              <a:t>có</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vị</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trí</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địa</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lí</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thuận</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lợi</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Cần</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Thơ</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đã</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trở</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thành</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trung</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tâm</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kinh</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tế</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văn</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hoá</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khoa</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học</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quan</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trọng</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Đây</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là</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nơi</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tiếp</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nhận</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nhiều</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mặt</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hàng</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nông</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thuỷ</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sản</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của</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đồng</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bằng</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sông</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Cửu</a:t>
            </a:r>
            <a:r>
              <a:rPr lang="en-US" sz="3200" i="1" dirty="0">
                <a:solidFill>
                  <a:srgbClr val="FF0000"/>
                </a:solidFill>
                <a:latin typeface="Times New Roman" pitchFamily="18" charset="0"/>
              </a:rPr>
              <a:t> Long </a:t>
            </a:r>
            <a:r>
              <a:rPr lang="en-US" sz="3200" i="1" dirty="0" err="1">
                <a:solidFill>
                  <a:srgbClr val="FF0000"/>
                </a:solidFill>
                <a:latin typeface="Times New Roman" pitchFamily="18" charset="0"/>
              </a:rPr>
              <a:t>để</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chế</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biến</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và</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xuất</a:t>
            </a:r>
            <a:r>
              <a:rPr lang="en-US" sz="3200" i="1" dirty="0">
                <a:solidFill>
                  <a:srgbClr val="FF0000"/>
                </a:solidFill>
                <a:latin typeface="Times New Roman" pitchFamily="18" charset="0"/>
              </a:rPr>
              <a:t> </a:t>
            </a:r>
            <a:r>
              <a:rPr lang="en-US" sz="3200" i="1" dirty="0" err="1">
                <a:solidFill>
                  <a:srgbClr val="FF0000"/>
                </a:solidFill>
                <a:latin typeface="Times New Roman" pitchFamily="18" charset="0"/>
              </a:rPr>
              <a:t>khẩu</a:t>
            </a:r>
            <a:r>
              <a:rPr lang="en-US" sz="3200" i="1" dirty="0">
                <a:solidFill>
                  <a:srgbClr val="FF0000"/>
                </a:solidFill>
                <a:latin typeface="Times New Roman" pitchFamily="18" charset="0"/>
              </a:rPr>
              <a:t>.</a:t>
            </a:r>
            <a:endParaRPr lang="en-US" sz="3200" dirty="0">
              <a:solidFill>
                <a:srgbClr val="FF0000"/>
              </a:solidFill>
              <a:latin typeface="Times New Roman" pitchFamily="18" charset="0"/>
            </a:endParaRPr>
          </a:p>
          <a:p>
            <a:pPr lvl="0" eaLnBrk="1" hangingPunct="1">
              <a:spcBef>
                <a:spcPct val="50000"/>
              </a:spcBef>
              <a:buFontTx/>
              <a:buChar char="-"/>
            </a:pPr>
            <a:endParaRPr lang="en-US" sz="4400" i="1" dirty="0">
              <a:solidFill>
                <a:srgbClr val="3333FF"/>
              </a:solidFill>
              <a:latin typeface="Times New Roman" pitchFamily="18" charset="0"/>
            </a:endParaRPr>
          </a:p>
        </p:txBody>
      </p:sp>
    </p:spTree>
    <p:extLst>
      <p:ext uri="{BB962C8B-B14F-4D97-AF65-F5344CB8AC3E}">
        <p14:creationId xmlns:p14="http://schemas.microsoft.com/office/powerpoint/2010/main" xmlns="" val="413154902"/>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iterate type="lt">
                                    <p:tmPct val="10000"/>
                                  </p:iterate>
                                  <p:childTnLst>
                                    <p:set>
                                      <p:cBhvr>
                                        <p:cTn id="6" dur="1" fill="hold">
                                          <p:stCondLst>
                                            <p:cond delay="0"/>
                                          </p:stCondLst>
                                        </p:cTn>
                                        <p:tgtEl>
                                          <p:spTgt spid="3077">
                                            <p:txEl>
                                              <p:pRg st="0" end="0"/>
                                            </p:txEl>
                                          </p:spTgt>
                                        </p:tgtEl>
                                        <p:attrNameLst>
                                          <p:attrName>style.visibility</p:attrName>
                                        </p:attrNameLst>
                                      </p:cBhvr>
                                      <p:to>
                                        <p:strVal val="visible"/>
                                      </p:to>
                                    </p:set>
                                    <p:animEffect transition="in" filter="fade">
                                      <p:cBhvr>
                                        <p:cTn id="7" dur="500"/>
                                        <p:tgtEl>
                                          <p:spTgt spid="3077">
                                            <p:txEl>
                                              <p:pRg st="0" end="0"/>
                                            </p:txEl>
                                          </p:spTgt>
                                        </p:tgtEl>
                                      </p:cBhvr>
                                    </p:animEffect>
                                    <p:anim calcmode="lin" valueType="num">
                                      <p:cBhvr>
                                        <p:cTn id="8" dur="500" fill="hold"/>
                                        <p:tgtEl>
                                          <p:spTgt spid="3077">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307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circle(in)">
                                      <p:cBhvr>
                                        <p:cTn id="14" dur="1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descr="vietnammap.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2" y="6"/>
            <a:ext cx="7620000" cy="698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Text Box 4"/>
          <p:cNvSpPr txBox="1">
            <a:spLocks noChangeArrowheads="1"/>
          </p:cNvSpPr>
          <p:nvPr/>
        </p:nvSpPr>
        <p:spPr bwMode="auto">
          <a:xfrm>
            <a:off x="3521075" y="650876"/>
            <a:ext cx="2987676"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8196" name="Text Box 8"/>
          <p:cNvSpPr txBox="1">
            <a:spLocks noChangeArrowheads="1"/>
          </p:cNvSpPr>
          <p:nvPr/>
        </p:nvSpPr>
        <p:spPr bwMode="auto">
          <a:xfrm>
            <a:off x="2133602" y="3251201"/>
            <a:ext cx="575945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4106" name="AutoShape 10"/>
          <p:cNvSpPr>
            <a:spLocks noChangeArrowheads="1"/>
          </p:cNvSpPr>
          <p:nvPr/>
        </p:nvSpPr>
        <p:spPr bwMode="auto">
          <a:xfrm flipV="1">
            <a:off x="3962401" y="6019806"/>
            <a:ext cx="228600" cy="168275"/>
          </a:xfrm>
          <a:prstGeom prst="star4">
            <a:avLst>
              <a:gd name="adj" fmla="val 12500"/>
            </a:avLst>
          </a:prstGeom>
          <a:solidFill>
            <a:srgbClr val="FF0000"/>
          </a:solidFill>
          <a:ln w="9525">
            <a:solidFill>
              <a:srgbClr val="FF0000"/>
            </a:solidFill>
            <a:miter lim="800000"/>
            <a:headEnd/>
            <a:tailEnd/>
          </a:ln>
        </p:spPr>
        <p:txBody>
          <a:bodyPr wrap="none" lIns="91381" tIns="45692" rIns="91381" bIns="45692" anchor="ctr"/>
          <a:lstStyle/>
          <a:p>
            <a:endParaRPr lang="vi-VN"/>
          </a:p>
        </p:txBody>
      </p:sp>
      <p:sp>
        <p:nvSpPr>
          <p:cNvPr id="8198" name="Text Box 13"/>
          <p:cNvSpPr txBox="1">
            <a:spLocks noChangeArrowheads="1"/>
          </p:cNvSpPr>
          <p:nvPr/>
        </p:nvSpPr>
        <p:spPr bwMode="auto">
          <a:xfrm>
            <a:off x="3413126" y="6924676"/>
            <a:ext cx="6613524" cy="36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b="1">
                <a:latin typeface=".VnTimeH" pitchFamily="34" charset="0"/>
              </a:rPr>
              <a:t>Bản đồ hành chính Việt Nam</a:t>
            </a:r>
            <a:endParaRPr lang="en-US" sz="1800" b="1">
              <a:cs typeface="Times New Roman" pitchFamily="18" charset="0"/>
            </a:endParaRPr>
          </a:p>
        </p:txBody>
      </p:sp>
      <p:sp>
        <p:nvSpPr>
          <p:cNvPr id="66575" name="Text Box 15"/>
          <p:cNvSpPr txBox="1">
            <a:spLocks noChangeArrowheads="1"/>
          </p:cNvSpPr>
          <p:nvPr/>
        </p:nvSpPr>
        <p:spPr bwMode="auto">
          <a:xfrm>
            <a:off x="9906000" y="4953002"/>
            <a:ext cx="2895600" cy="104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100">
                <a:latin typeface=".VnTimeH" pitchFamily="34" charset="0"/>
              </a:rPr>
              <a:t> </a:t>
            </a:r>
            <a:r>
              <a:rPr lang="en-US" sz="3100">
                <a:cs typeface="Times New Roman" pitchFamily="18" charset="0"/>
              </a:rPr>
              <a:t>Thành phố Cần Thơ</a:t>
            </a:r>
          </a:p>
        </p:txBody>
      </p:sp>
      <p:sp>
        <p:nvSpPr>
          <p:cNvPr id="66576" name="Line 16"/>
          <p:cNvSpPr>
            <a:spLocks noChangeShapeType="1"/>
          </p:cNvSpPr>
          <p:nvPr/>
        </p:nvSpPr>
        <p:spPr bwMode="auto">
          <a:xfrm flipH="1">
            <a:off x="4191009" y="5283200"/>
            <a:ext cx="5835649" cy="812800"/>
          </a:xfrm>
          <a:prstGeom prst="line">
            <a:avLst/>
          </a:prstGeom>
          <a:noFill/>
          <a:ln w="9525">
            <a:solidFill>
              <a:srgbClr val="9900FF"/>
            </a:solidFill>
            <a:round/>
            <a:headEnd/>
            <a:tailEnd type="triangle" w="med" len="med"/>
          </a:ln>
          <a:extLst>
            <a:ext uri="{909E8E84-426E-40DD-AFC4-6F175D3DCCD1}">
              <a14:hiddenFill xmlns:a14="http://schemas.microsoft.com/office/drawing/2010/main" xmlns="">
                <a:noFill/>
              </a14:hiddenFill>
            </a:ext>
          </a:extLst>
        </p:spPr>
        <p:txBody>
          <a:bodyPr lIns="91381" tIns="45692" rIns="91381" bIns="45692"/>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blinds(horizontal)">
                                      <p:cBhvr>
                                        <p:cTn id="7" dur="500"/>
                                        <p:tgtEl>
                                          <p:spTgt spid="41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06"/>
                                        </p:tgtEl>
                                        <p:attrNameLst>
                                          <p:attrName>style.visibility</p:attrName>
                                        </p:attrNameLst>
                                      </p:cBhvr>
                                      <p:to>
                                        <p:strVal val="visible"/>
                                      </p:to>
                                    </p:set>
                                    <p:animEffect transition="in" filter="box(in)">
                                      <p:cBhvr>
                                        <p:cTn id="12" dur="500"/>
                                        <p:tgtEl>
                                          <p:spTgt spid="4106"/>
                                        </p:tgtEl>
                                      </p:cBhvr>
                                    </p:animEffect>
                                  </p:childTnLst>
                                </p:cTn>
                              </p:par>
                            </p:childTnLst>
                          </p:cTn>
                        </p:par>
                        <p:par>
                          <p:cTn id="13" fill="hold" nodeType="afterGroup">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66575"/>
                                        </p:tgtEl>
                                        <p:attrNameLst>
                                          <p:attrName>style.visibility</p:attrName>
                                        </p:attrNameLst>
                                      </p:cBhvr>
                                      <p:to>
                                        <p:strVal val="visible"/>
                                      </p:to>
                                    </p:set>
                                    <p:anim calcmode="lin" valueType="num">
                                      <p:cBhvr>
                                        <p:cTn id="16" dur="500" fill="hold"/>
                                        <p:tgtEl>
                                          <p:spTgt spid="66575"/>
                                        </p:tgtEl>
                                        <p:attrNameLst>
                                          <p:attrName>ppt_w</p:attrName>
                                        </p:attrNameLst>
                                      </p:cBhvr>
                                      <p:tavLst>
                                        <p:tav tm="0">
                                          <p:val>
                                            <p:fltVal val="0"/>
                                          </p:val>
                                        </p:tav>
                                        <p:tav tm="100000">
                                          <p:val>
                                            <p:strVal val="#ppt_w"/>
                                          </p:val>
                                        </p:tav>
                                      </p:tavLst>
                                    </p:anim>
                                    <p:anim calcmode="lin" valueType="num">
                                      <p:cBhvr>
                                        <p:cTn id="17" dur="500" fill="hold"/>
                                        <p:tgtEl>
                                          <p:spTgt spid="66575"/>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66576"/>
                                        </p:tgtEl>
                                        <p:attrNameLst>
                                          <p:attrName>style.visibility</p:attrName>
                                        </p:attrNameLst>
                                      </p:cBhvr>
                                      <p:to>
                                        <p:strVal val="visible"/>
                                      </p:to>
                                    </p:set>
                                    <p:animEffect transition="in" filter="wipe(down)">
                                      <p:cBhvr>
                                        <p:cTn id="21" dur="500"/>
                                        <p:tgtEl>
                                          <p:spTgt spid="6657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1" nodeType="clickEffect">
                                  <p:stCondLst>
                                    <p:cond delay="0"/>
                                  </p:stCondLst>
                                  <p:childTnLst>
                                    <p:set>
                                      <p:cBhvr>
                                        <p:cTn id="25" dur="1" fill="hold">
                                          <p:stCondLst>
                                            <p:cond delay="0"/>
                                          </p:stCondLst>
                                        </p:cTn>
                                        <p:tgtEl>
                                          <p:spTgt spid="4106"/>
                                        </p:tgtEl>
                                        <p:attrNameLst>
                                          <p:attrName>style.visibility</p:attrName>
                                        </p:attrNameLst>
                                      </p:cBhvr>
                                      <p:to>
                                        <p:strVal val="visible"/>
                                      </p:to>
                                    </p:set>
                                    <p:animEffect transition="in" filter="box(in)">
                                      <p:cBhvr>
                                        <p:cTn id="26"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animBg="1" autoUpdateAnimBg="0"/>
      <p:bldP spid="4106" grpId="1" animBg="1"/>
      <p:bldP spid="66575" grpId="0" autoUpdateAnimBg="0"/>
      <p:bldP spid="6657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descr="hoa3"/>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14124" y="-244475"/>
            <a:ext cx="1600200" cy="41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8" descr="hoa3"/>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 y="3332169"/>
            <a:ext cx="2122488" cy="398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2" name="Picture 17" descr="chim"/>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1068389" y="4829176"/>
            <a:ext cx="1276350" cy="2346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18" descr="chim"/>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10271920" y="81759"/>
            <a:ext cx="1219200" cy="170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4" name="WordArt 4"/>
          <p:cNvSpPr>
            <a:spLocks noChangeArrowheads="1" noChangeShapeType="1" noTextEdit="1"/>
          </p:cNvSpPr>
          <p:nvPr/>
        </p:nvSpPr>
        <p:spPr bwMode="auto">
          <a:xfrm>
            <a:off x="1920876" y="1219206"/>
            <a:ext cx="8959850" cy="4225925"/>
          </a:xfrm>
          <a:prstGeom prst="rect">
            <a:avLst/>
          </a:prstGeom>
        </p:spPr>
        <p:txBody>
          <a:bodyPr spcFirstLastPara="1" wrap="none" lIns="91381" tIns="45692" rIns="91381" bIns="45692" fromWordArt="1">
            <a:prstTxWarp prst="textArchUp">
              <a:avLst>
                <a:gd name="adj" fmla="val 10800000"/>
              </a:avLst>
            </a:prstTxWarp>
          </a:bodyPr>
          <a:lstStyle/>
          <a:p>
            <a:pPr algn="ctr"/>
            <a:r>
              <a:rPr lang="vi-VN" sz="5000" b="1" kern="10">
                <a:ln w="28575">
                  <a:solidFill>
                    <a:srgbClr val="D60093"/>
                  </a:solidFill>
                  <a:round/>
                  <a:headEnd/>
                  <a:tailEnd/>
                </a:ln>
                <a:solidFill>
                  <a:srgbClr val="00FFFF"/>
                </a:solidFill>
                <a:effectLst>
                  <a:outerShdw dist="107763" dir="18900000" algn="ctr" rotWithShape="0">
                    <a:srgbClr val="B2B2B2">
                      <a:alpha val="50000"/>
                    </a:srgbClr>
                  </a:outerShdw>
                </a:effectLst>
                <a:latin typeface="Times New Roman"/>
                <a:cs typeface="Times New Roman"/>
              </a:rPr>
              <a:t>TRÒ CHƠI </a:t>
            </a:r>
            <a:endParaRPr lang="en-US" sz="5000" b="1" kern="10">
              <a:ln w="28575">
                <a:solidFill>
                  <a:srgbClr val="D60093"/>
                </a:solidFill>
                <a:round/>
                <a:headEnd/>
                <a:tailEnd/>
              </a:ln>
              <a:solidFill>
                <a:srgbClr val="00FFFF"/>
              </a:solidFill>
              <a:effectLst>
                <a:outerShdw dist="107763" dir="18900000" algn="ctr" rotWithShape="0">
                  <a:srgbClr val="B2B2B2">
                    <a:alpha val="50000"/>
                  </a:srgbClr>
                </a:outerShdw>
              </a:effectLst>
              <a:latin typeface="Times New Roman"/>
              <a:cs typeface="Times New Roman"/>
            </a:endParaRPr>
          </a:p>
        </p:txBody>
      </p:sp>
      <p:sp>
        <p:nvSpPr>
          <p:cNvPr id="49159" name="WordArt 5"/>
          <p:cNvSpPr>
            <a:spLocks noChangeArrowheads="1" noChangeShapeType="1" noTextEdit="1"/>
          </p:cNvSpPr>
          <p:nvPr/>
        </p:nvSpPr>
        <p:spPr bwMode="auto">
          <a:xfrm>
            <a:off x="1920240" y="3297743"/>
            <a:ext cx="9494520" cy="1985459"/>
          </a:xfrm>
          <a:prstGeom prst="rect">
            <a:avLst/>
          </a:prstGeom>
          <a:effectLst>
            <a:outerShdw blurRad="76200" dir="18900000" sy="23000" kx="-1200000" algn="bl" rotWithShape="0">
              <a:prstClr val="black">
                <a:alpha val="20000"/>
              </a:prstClr>
            </a:outerShdw>
            <a:reflection blurRad="6350" stA="52000" endA="300" endPos="35000" dir="5400000" sy="-100000" algn="bl" rotWithShape="0"/>
          </a:effectLst>
          <a:scene3d>
            <a:camera prst="perspectiveRelaxedModerately"/>
            <a:lightRig rig="threePt" dir="t"/>
          </a:scene3d>
          <a:extLst>
            <a:ext uri="{91240B29-F687-4F45-9708-019B960494DF}">
              <a14:hiddenLine xmlns:a14="http://schemas.microsoft.com/office/drawing/2010/main" xmlns="" w="9525">
                <a:solidFill>
                  <a:srgbClr val="000000"/>
                </a:solidFill>
                <a:round/>
                <a:headEnd/>
                <a:tailEnd/>
              </a14:hiddenLine>
            </a:ext>
          </a:extLst>
        </p:spPr>
        <p:txBody>
          <a:bodyPr wrap="none" lIns="114878" tIns="57442" rIns="114878" bIns="57442" fromWordArt="1">
            <a:prstTxWarp prst="textPlain">
              <a:avLst>
                <a:gd name="adj" fmla="val 50000"/>
              </a:avLst>
            </a:prstTxWarp>
          </a:bodyPr>
          <a:lstStyle/>
          <a:p>
            <a:pPr algn="ctr">
              <a:defRPr/>
            </a:pPr>
            <a:r>
              <a:rPr lang="en-US" sz="4000" b="1" kern="10" dirty="0">
                <a:ln>
                  <a:solidFill>
                    <a:schemeClr val="tx1"/>
                  </a:solidFill>
                </a:ln>
                <a:solidFill>
                  <a:srgbClr val="FF0000"/>
                </a:solidFill>
                <a:effectLst>
                  <a:outerShdw dist="45791" dir="2021404" algn="ctr" rotWithShape="0">
                    <a:srgbClr val="B2B2B2">
                      <a:alpha val="79999"/>
                    </a:srgbClr>
                  </a:outerShdw>
                </a:effectLst>
                <a:latin typeface="Times New Roman"/>
                <a:cs typeface="Times New Roman"/>
              </a:rPr>
              <a:t>Ô CHỮ MAY MẮN</a:t>
            </a:r>
          </a:p>
        </p:txBody>
      </p:sp>
      <p:pic>
        <p:nvPicPr>
          <p:cNvPr id="37896" name="Picture 19"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38588" y="5494338"/>
            <a:ext cx="266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7" name="Picture 20"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06764" y="3103563"/>
            <a:ext cx="266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8" name="Picture 22"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73564" y="2316163"/>
            <a:ext cx="266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9" name="Picture 23"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V="1">
            <a:off x="9867908" y="522289"/>
            <a:ext cx="501649"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0" name="Picture 24"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05575" y="3297238"/>
            <a:ext cx="266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1" name="Picture 26"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40664" y="2176463"/>
            <a:ext cx="266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2" name="Picture 27"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46724" y="5799138"/>
            <a:ext cx="266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3" name="Picture 28"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71063" y="5873750"/>
            <a:ext cx="266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4" name="Picture 29"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747374" y="3211513"/>
            <a:ext cx="266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5" name="Picture 30"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94538" y="5670550"/>
            <a:ext cx="266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6" name="Picture 31"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22496" y="6002344"/>
            <a:ext cx="420687"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7" name="Picture 33"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74064" y="3006725"/>
            <a:ext cx="266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8" name="Picture 35"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54076" y="2987675"/>
            <a:ext cx="266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9" name="Picture 20"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8312150" y="5364163"/>
            <a:ext cx="5334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0" name="Picture 20"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11414124" y="5697538"/>
            <a:ext cx="5334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1" name="Picture 20"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5226050" y="168275"/>
            <a:ext cx="5334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2" name="Picture 20"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720726" y="574675"/>
            <a:ext cx="5334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3" name="Picture 20" descr="Anh sao"/>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5761038" y="2065338"/>
            <a:ext cx="5334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AutoShape 5" descr="Pink tissue paper"/>
          <p:cNvSpPr>
            <a:spLocks noChangeArrowheads="1"/>
          </p:cNvSpPr>
          <p:nvPr/>
        </p:nvSpPr>
        <p:spPr bwMode="auto">
          <a:xfrm>
            <a:off x="212734" y="4551363"/>
            <a:ext cx="747713" cy="487362"/>
          </a:xfrm>
          <a:prstGeom prst="star16">
            <a:avLst>
              <a:gd name="adj" fmla="val 37500"/>
            </a:avLst>
          </a:prstGeom>
          <a:blipFill dpi="0" rotWithShape="1">
            <a:blip r:embed="rId2" cstate="print"/>
            <a:srcRect/>
            <a:tile tx="0" ty="0" sx="100000" sy="100000" flip="none" algn="tl"/>
          </a:blip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14878" tIns="57442" rIns="114878" bIns="57442" anchor="ctr"/>
          <a:lstStyle/>
          <a:p>
            <a:pPr algn="ctr"/>
            <a:r>
              <a:rPr lang="en-US" sz="3000" b="1">
                <a:solidFill>
                  <a:srgbClr val="FF0000"/>
                </a:solidFill>
                <a:latin typeface="Arial" charset="0"/>
              </a:rPr>
              <a:t>6</a:t>
            </a:r>
          </a:p>
        </p:txBody>
      </p:sp>
      <p:sp>
        <p:nvSpPr>
          <p:cNvPr id="107527" name="AutoShape 7" descr="Pink tissue paper"/>
          <p:cNvSpPr>
            <a:spLocks noChangeArrowheads="1"/>
          </p:cNvSpPr>
          <p:nvPr/>
        </p:nvSpPr>
        <p:spPr bwMode="auto">
          <a:xfrm>
            <a:off x="212734" y="3902082"/>
            <a:ext cx="747713" cy="487363"/>
          </a:xfrm>
          <a:prstGeom prst="star16">
            <a:avLst>
              <a:gd name="adj" fmla="val 37500"/>
            </a:avLst>
          </a:prstGeom>
          <a:blipFill dpi="0" rotWithShape="1">
            <a:blip r:embed="rId2" cstate="print"/>
            <a:srcRect/>
            <a:tile tx="0" ty="0" sx="100000" sy="100000" flip="none" algn="tl"/>
          </a:blip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14878" tIns="57442" rIns="114878" bIns="57442" anchor="ctr"/>
          <a:lstStyle/>
          <a:p>
            <a:pPr algn="ctr"/>
            <a:r>
              <a:rPr lang="en-US" sz="3000" b="1">
                <a:solidFill>
                  <a:srgbClr val="FF0000"/>
                </a:solidFill>
                <a:latin typeface="Arial" charset="0"/>
              </a:rPr>
              <a:t>5</a:t>
            </a:r>
          </a:p>
        </p:txBody>
      </p:sp>
      <p:sp>
        <p:nvSpPr>
          <p:cNvPr id="107528" name="AutoShape 8" descr="Pink tissue paper"/>
          <p:cNvSpPr>
            <a:spLocks noChangeArrowheads="1"/>
          </p:cNvSpPr>
          <p:nvPr/>
        </p:nvSpPr>
        <p:spPr bwMode="auto">
          <a:xfrm>
            <a:off x="212734" y="3332163"/>
            <a:ext cx="747713" cy="487362"/>
          </a:xfrm>
          <a:prstGeom prst="star16">
            <a:avLst>
              <a:gd name="adj" fmla="val 37500"/>
            </a:avLst>
          </a:prstGeom>
          <a:blipFill dpi="0" rotWithShape="1">
            <a:blip r:embed="rId2" cstate="print"/>
            <a:srcRect/>
            <a:tile tx="0" ty="0" sx="100000" sy="100000" flip="none" algn="tl"/>
          </a:blip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14878" tIns="57442" rIns="114878" bIns="57442" anchor="ctr"/>
          <a:lstStyle/>
          <a:p>
            <a:pPr algn="ctr"/>
            <a:r>
              <a:rPr lang="en-US" sz="3000" b="1">
                <a:solidFill>
                  <a:srgbClr val="FF0000"/>
                </a:solidFill>
                <a:latin typeface="Arial" charset="0"/>
              </a:rPr>
              <a:t>4</a:t>
            </a:r>
          </a:p>
        </p:txBody>
      </p:sp>
      <p:sp>
        <p:nvSpPr>
          <p:cNvPr id="107529" name="AutoShape 9" descr="Pink tissue paper"/>
          <p:cNvSpPr>
            <a:spLocks noChangeArrowheads="1"/>
          </p:cNvSpPr>
          <p:nvPr/>
        </p:nvSpPr>
        <p:spPr bwMode="auto">
          <a:xfrm>
            <a:off x="212734" y="2682882"/>
            <a:ext cx="747713" cy="487363"/>
          </a:xfrm>
          <a:prstGeom prst="star16">
            <a:avLst>
              <a:gd name="adj" fmla="val 37500"/>
            </a:avLst>
          </a:prstGeom>
          <a:blipFill dpi="0" rotWithShape="1">
            <a:blip r:embed="rId2" cstate="print"/>
            <a:srcRect/>
            <a:tile tx="0" ty="0" sx="100000" sy="100000" flip="none" algn="tl"/>
          </a:blip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14878" tIns="57442" rIns="114878" bIns="57442" anchor="ctr"/>
          <a:lstStyle/>
          <a:p>
            <a:pPr algn="ctr"/>
            <a:r>
              <a:rPr lang="en-US" sz="3000" b="1">
                <a:solidFill>
                  <a:srgbClr val="FF0000"/>
                </a:solidFill>
                <a:latin typeface="Arial" charset="0"/>
              </a:rPr>
              <a:t>3</a:t>
            </a:r>
          </a:p>
        </p:txBody>
      </p:sp>
      <p:sp>
        <p:nvSpPr>
          <p:cNvPr id="107530" name="AutoShape 10" descr="Pink tissue paper"/>
          <p:cNvSpPr>
            <a:spLocks noChangeArrowheads="1"/>
          </p:cNvSpPr>
          <p:nvPr/>
        </p:nvSpPr>
        <p:spPr bwMode="auto">
          <a:xfrm>
            <a:off x="212734" y="2112963"/>
            <a:ext cx="747713" cy="487362"/>
          </a:xfrm>
          <a:prstGeom prst="star16">
            <a:avLst>
              <a:gd name="adj" fmla="val 37500"/>
            </a:avLst>
          </a:prstGeom>
          <a:blipFill dpi="0" rotWithShape="1">
            <a:blip r:embed="rId2" cstate="print"/>
            <a:srcRect/>
            <a:tile tx="0" ty="0" sx="100000" sy="100000" flip="none" algn="tl"/>
          </a:blip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14878" tIns="57442" rIns="114878" bIns="57442" anchor="ctr"/>
          <a:lstStyle/>
          <a:p>
            <a:pPr algn="ctr"/>
            <a:r>
              <a:rPr lang="en-US" sz="3000" b="1">
                <a:solidFill>
                  <a:srgbClr val="FF0000"/>
                </a:solidFill>
                <a:latin typeface="Arial" charset="0"/>
              </a:rPr>
              <a:t>2</a:t>
            </a:r>
          </a:p>
        </p:txBody>
      </p:sp>
      <p:sp>
        <p:nvSpPr>
          <p:cNvPr id="107531" name="AutoShape 11" descr="Pink tissue paper"/>
          <p:cNvSpPr>
            <a:spLocks noChangeArrowheads="1"/>
          </p:cNvSpPr>
          <p:nvPr/>
        </p:nvSpPr>
        <p:spPr bwMode="auto">
          <a:xfrm>
            <a:off x="212734" y="1544638"/>
            <a:ext cx="747713" cy="487362"/>
          </a:xfrm>
          <a:prstGeom prst="star16">
            <a:avLst>
              <a:gd name="adj" fmla="val 37500"/>
            </a:avLst>
          </a:prstGeom>
          <a:blipFill dpi="0" rotWithShape="1">
            <a:blip r:embed="rId2" cstate="print"/>
            <a:srcRect/>
            <a:tile tx="0" ty="0" sx="100000" sy="100000" flip="none" algn="tl"/>
          </a:blip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114878" tIns="57442" rIns="114878" bIns="57442" anchor="ctr"/>
          <a:lstStyle/>
          <a:p>
            <a:pPr algn="ctr"/>
            <a:r>
              <a:rPr lang="en-US" sz="3000" b="1">
                <a:solidFill>
                  <a:srgbClr val="FF0000"/>
                </a:solidFill>
                <a:latin typeface="Arial" charset="0"/>
              </a:rPr>
              <a:t>1</a:t>
            </a:r>
          </a:p>
        </p:txBody>
      </p:sp>
      <p:sp>
        <p:nvSpPr>
          <p:cNvPr id="38920" name="Text Box 12"/>
          <p:cNvSpPr txBox="1">
            <a:spLocks noChangeArrowheads="1"/>
          </p:cNvSpPr>
          <p:nvPr/>
        </p:nvSpPr>
        <p:spPr bwMode="auto">
          <a:xfrm>
            <a:off x="1706564" y="6421442"/>
            <a:ext cx="9067800" cy="4699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14878" tIns="57442" rIns="114878" bIns="574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sz="2300">
              <a:latin typeface="Arial" charset="0"/>
            </a:endParaRPr>
          </a:p>
        </p:txBody>
      </p:sp>
      <p:grpSp>
        <p:nvGrpSpPr>
          <p:cNvPr id="38921" name="Group 14"/>
          <p:cNvGrpSpPr>
            <a:grpSpLocks/>
          </p:cNvGrpSpPr>
          <p:nvPr/>
        </p:nvGrpSpPr>
        <p:grpSpPr bwMode="auto">
          <a:xfrm>
            <a:off x="2133602" y="2682882"/>
            <a:ext cx="7680324" cy="568325"/>
            <a:chOff x="432" y="1680"/>
            <a:chExt cx="3456" cy="336"/>
          </a:xfrm>
        </p:grpSpPr>
        <p:sp>
          <p:nvSpPr>
            <p:cNvPr id="39020" name="Rectangle 15"/>
            <p:cNvSpPr>
              <a:spLocks noChangeArrowheads="1"/>
            </p:cNvSpPr>
            <p:nvPr/>
          </p:nvSpPr>
          <p:spPr bwMode="auto">
            <a:xfrm>
              <a:off x="3456"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21" name="Rectangle 16"/>
            <p:cNvSpPr>
              <a:spLocks noChangeArrowheads="1"/>
            </p:cNvSpPr>
            <p:nvPr/>
          </p:nvSpPr>
          <p:spPr bwMode="auto">
            <a:xfrm>
              <a:off x="3024"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22" name="Rectangle 17"/>
            <p:cNvSpPr>
              <a:spLocks noChangeArrowheads="1"/>
            </p:cNvSpPr>
            <p:nvPr/>
          </p:nvSpPr>
          <p:spPr bwMode="auto">
            <a:xfrm>
              <a:off x="2592"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23" name="Rectangle 18"/>
            <p:cNvSpPr>
              <a:spLocks noChangeArrowheads="1"/>
            </p:cNvSpPr>
            <p:nvPr/>
          </p:nvSpPr>
          <p:spPr bwMode="auto">
            <a:xfrm>
              <a:off x="2160"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24" name="Rectangle 19"/>
            <p:cNvSpPr>
              <a:spLocks noChangeArrowheads="1"/>
            </p:cNvSpPr>
            <p:nvPr/>
          </p:nvSpPr>
          <p:spPr bwMode="auto">
            <a:xfrm>
              <a:off x="1728"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25" name="Rectangle 20"/>
            <p:cNvSpPr>
              <a:spLocks noChangeArrowheads="1"/>
            </p:cNvSpPr>
            <p:nvPr/>
          </p:nvSpPr>
          <p:spPr bwMode="auto">
            <a:xfrm>
              <a:off x="1296"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26" name="Rectangle 21"/>
            <p:cNvSpPr>
              <a:spLocks noChangeArrowheads="1"/>
            </p:cNvSpPr>
            <p:nvPr/>
          </p:nvSpPr>
          <p:spPr bwMode="auto">
            <a:xfrm>
              <a:off x="864"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27" name="Rectangle 22"/>
            <p:cNvSpPr>
              <a:spLocks noChangeArrowheads="1"/>
            </p:cNvSpPr>
            <p:nvPr/>
          </p:nvSpPr>
          <p:spPr bwMode="auto">
            <a:xfrm>
              <a:off x="432"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grpSp>
      <p:grpSp>
        <p:nvGrpSpPr>
          <p:cNvPr id="38922" name="Group 23"/>
          <p:cNvGrpSpPr>
            <a:grpSpLocks/>
          </p:cNvGrpSpPr>
          <p:nvPr/>
        </p:nvGrpSpPr>
        <p:grpSpPr bwMode="auto">
          <a:xfrm>
            <a:off x="1173164" y="3819531"/>
            <a:ext cx="7681912" cy="569913"/>
            <a:chOff x="432" y="1680"/>
            <a:chExt cx="3456" cy="336"/>
          </a:xfrm>
        </p:grpSpPr>
        <p:sp>
          <p:nvSpPr>
            <p:cNvPr id="39012" name="Rectangle 24"/>
            <p:cNvSpPr>
              <a:spLocks noChangeArrowheads="1"/>
            </p:cNvSpPr>
            <p:nvPr/>
          </p:nvSpPr>
          <p:spPr bwMode="auto">
            <a:xfrm>
              <a:off x="3456"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13" name="Rectangle 25"/>
            <p:cNvSpPr>
              <a:spLocks noChangeArrowheads="1"/>
            </p:cNvSpPr>
            <p:nvPr/>
          </p:nvSpPr>
          <p:spPr bwMode="auto">
            <a:xfrm>
              <a:off x="3024"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14" name="Rectangle 26"/>
            <p:cNvSpPr>
              <a:spLocks noChangeArrowheads="1"/>
            </p:cNvSpPr>
            <p:nvPr/>
          </p:nvSpPr>
          <p:spPr bwMode="auto">
            <a:xfrm>
              <a:off x="2592"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15" name="Rectangle 27"/>
            <p:cNvSpPr>
              <a:spLocks noChangeArrowheads="1"/>
            </p:cNvSpPr>
            <p:nvPr/>
          </p:nvSpPr>
          <p:spPr bwMode="auto">
            <a:xfrm>
              <a:off x="2160"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16" name="Rectangle 28"/>
            <p:cNvSpPr>
              <a:spLocks noChangeArrowheads="1"/>
            </p:cNvSpPr>
            <p:nvPr/>
          </p:nvSpPr>
          <p:spPr bwMode="auto">
            <a:xfrm>
              <a:off x="1728"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17" name="Rectangle 29"/>
            <p:cNvSpPr>
              <a:spLocks noChangeArrowheads="1"/>
            </p:cNvSpPr>
            <p:nvPr/>
          </p:nvSpPr>
          <p:spPr bwMode="auto">
            <a:xfrm>
              <a:off x="1296"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18" name="Rectangle 30"/>
            <p:cNvSpPr>
              <a:spLocks noChangeArrowheads="1"/>
            </p:cNvSpPr>
            <p:nvPr/>
          </p:nvSpPr>
          <p:spPr bwMode="auto">
            <a:xfrm>
              <a:off x="864"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19" name="Rectangle 31"/>
            <p:cNvSpPr>
              <a:spLocks noChangeArrowheads="1"/>
            </p:cNvSpPr>
            <p:nvPr/>
          </p:nvSpPr>
          <p:spPr bwMode="auto">
            <a:xfrm>
              <a:off x="432" y="168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grpSp>
      <p:grpSp>
        <p:nvGrpSpPr>
          <p:cNvPr id="38923" name="Group 194"/>
          <p:cNvGrpSpPr>
            <a:grpSpLocks/>
          </p:cNvGrpSpPr>
          <p:nvPr/>
        </p:nvGrpSpPr>
        <p:grpSpPr bwMode="auto">
          <a:xfrm>
            <a:off x="4054476" y="1544644"/>
            <a:ext cx="6719888" cy="568325"/>
            <a:chOff x="1248" y="816"/>
            <a:chExt cx="3024" cy="336"/>
          </a:xfrm>
        </p:grpSpPr>
        <p:grpSp>
          <p:nvGrpSpPr>
            <p:cNvPr id="39004" name="Group 32"/>
            <p:cNvGrpSpPr>
              <a:grpSpLocks/>
            </p:cNvGrpSpPr>
            <p:nvPr/>
          </p:nvGrpSpPr>
          <p:grpSpPr bwMode="auto">
            <a:xfrm>
              <a:off x="1680" y="816"/>
              <a:ext cx="2592" cy="336"/>
              <a:chOff x="384" y="624"/>
              <a:chExt cx="2592" cy="336"/>
            </a:xfrm>
          </p:grpSpPr>
          <p:sp>
            <p:nvSpPr>
              <p:cNvPr id="39006" name="Rectangle 33"/>
              <p:cNvSpPr>
                <a:spLocks noChangeArrowheads="1"/>
              </p:cNvSpPr>
              <p:nvPr/>
            </p:nvSpPr>
            <p:spPr bwMode="auto">
              <a:xfrm>
                <a:off x="2544" y="624"/>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07" name="Rectangle 34"/>
              <p:cNvSpPr>
                <a:spLocks noChangeArrowheads="1"/>
              </p:cNvSpPr>
              <p:nvPr/>
            </p:nvSpPr>
            <p:spPr bwMode="auto">
              <a:xfrm>
                <a:off x="2112" y="624"/>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08" name="Rectangle 35"/>
              <p:cNvSpPr>
                <a:spLocks noChangeArrowheads="1"/>
              </p:cNvSpPr>
              <p:nvPr/>
            </p:nvSpPr>
            <p:spPr bwMode="auto">
              <a:xfrm>
                <a:off x="1680" y="624"/>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09" name="Rectangle 36"/>
              <p:cNvSpPr>
                <a:spLocks noChangeArrowheads="1"/>
              </p:cNvSpPr>
              <p:nvPr/>
            </p:nvSpPr>
            <p:spPr bwMode="auto">
              <a:xfrm>
                <a:off x="1248" y="624"/>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10" name="Rectangle 37"/>
              <p:cNvSpPr>
                <a:spLocks noChangeArrowheads="1"/>
              </p:cNvSpPr>
              <p:nvPr/>
            </p:nvSpPr>
            <p:spPr bwMode="auto">
              <a:xfrm>
                <a:off x="816" y="624"/>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11" name="Rectangle 38"/>
              <p:cNvSpPr>
                <a:spLocks noChangeArrowheads="1"/>
              </p:cNvSpPr>
              <p:nvPr/>
            </p:nvSpPr>
            <p:spPr bwMode="auto">
              <a:xfrm>
                <a:off x="384" y="624"/>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grpSp>
        <p:sp>
          <p:nvSpPr>
            <p:cNvPr id="39005" name="Rectangle 50"/>
            <p:cNvSpPr>
              <a:spLocks noChangeArrowheads="1"/>
            </p:cNvSpPr>
            <p:nvPr/>
          </p:nvSpPr>
          <p:spPr bwMode="auto">
            <a:xfrm>
              <a:off x="1248" y="816"/>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grpSp>
      <p:grpSp>
        <p:nvGrpSpPr>
          <p:cNvPr id="38924" name="Group 199"/>
          <p:cNvGrpSpPr>
            <a:grpSpLocks/>
          </p:cNvGrpSpPr>
          <p:nvPr/>
        </p:nvGrpSpPr>
        <p:grpSpPr bwMode="auto">
          <a:xfrm>
            <a:off x="3094039" y="2112969"/>
            <a:ext cx="2879724" cy="569913"/>
            <a:chOff x="3552" y="1392"/>
            <a:chExt cx="1296" cy="336"/>
          </a:xfrm>
        </p:grpSpPr>
        <p:sp>
          <p:nvSpPr>
            <p:cNvPr id="39001" name="Rectangle 40"/>
            <p:cNvSpPr>
              <a:spLocks noChangeArrowheads="1"/>
            </p:cNvSpPr>
            <p:nvPr/>
          </p:nvSpPr>
          <p:spPr bwMode="auto">
            <a:xfrm>
              <a:off x="4416" y="1392"/>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02" name="Rectangle 41"/>
            <p:cNvSpPr>
              <a:spLocks noChangeArrowheads="1"/>
            </p:cNvSpPr>
            <p:nvPr/>
          </p:nvSpPr>
          <p:spPr bwMode="auto">
            <a:xfrm>
              <a:off x="3984" y="1392"/>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9003" name="Rectangle 42"/>
            <p:cNvSpPr>
              <a:spLocks noChangeArrowheads="1"/>
            </p:cNvSpPr>
            <p:nvPr/>
          </p:nvSpPr>
          <p:spPr bwMode="auto">
            <a:xfrm>
              <a:off x="3552" y="1392"/>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grpSp>
      <p:grpSp>
        <p:nvGrpSpPr>
          <p:cNvPr id="38925" name="Group 74"/>
          <p:cNvGrpSpPr>
            <a:grpSpLocks/>
          </p:cNvGrpSpPr>
          <p:nvPr/>
        </p:nvGrpSpPr>
        <p:grpSpPr bwMode="auto">
          <a:xfrm>
            <a:off x="4054475" y="3251206"/>
            <a:ext cx="8640764" cy="568325"/>
            <a:chOff x="912" y="2160"/>
            <a:chExt cx="3888" cy="336"/>
          </a:xfrm>
        </p:grpSpPr>
        <p:sp>
          <p:nvSpPr>
            <p:cNvPr id="38992" name="Rectangle 75"/>
            <p:cNvSpPr>
              <a:spLocks noChangeArrowheads="1"/>
            </p:cNvSpPr>
            <p:nvPr/>
          </p:nvSpPr>
          <p:spPr bwMode="auto">
            <a:xfrm>
              <a:off x="4368" y="216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000" b="1">
                <a:solidFill>
                  <a:srgbClr val="0000FF"/>
                </a:solidFill>
                <a:latin typeface="Arial" charset="0"/>
              </a:endParaRPr>
            </a:p>
          </p:txBody>
        </p:sp>
        <p:sp>
          <p:nvSpPr>
            <p:cNvPr id="38993" name="Rectangle 76"/>
            <p:cNvSpPr>
              <a:spLocks noChangeArrowheads="1"/>
            </p:cNvSpPr>
            <p:nvPr/>
          </p:nvSpPr>
          <p:spPr bwMode="auto">
            <a:xfrm>
              <a:off x="3936" y="216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000" b="1">
                <a:solidFill>
                  <a:srgbClr val="0000FF"/>
                </a:solidFill>
                <a:latin typeface="Arial" charset="0"/>
              </a:endParaRPr>
            </a:p>
          </p:txBody>
        </p:sp>
        <p:sp>
          <p:nvSpPr>
            <p:cNvPr id="38994" name="Rectangle 77"/>
            <p:cNvSpPr>
              <a:spLocks noChangeArrowheads="1"/>
            </p:cNvSpPr>
            <p:nvPr/>
          </p:nvSpPr>
          <p:spPr bwMode="auto">
            <a:xfrm>
              <a:off x="3504" y="216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000" b="1">
                <a:solidFill>
                  <a:srgbClr val="0000FF"/>
                </a:solidFill>
                <a:latin typeface="Arial" charset="0"/>
              </a:endParaRPr>
            </a:p>
          </p:txBody>
        </p:sp>
        <p:sp>
          <p:nvSpPr>
            <p:cNvPr id="38995" name="Rectangle 78"/>
            <p:cNvSpPr>
              <a:spLocks noChangeArrowheads="1"/>
            </p:cNvSpPr>
            <p:nvPr/>
          </p:nvSpPr>
          <p:spPr bwMode="auto">
            <a:xfrm>
              <a:off x="3072" y="216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000" b="1">
                <a:solidFill>
                  <a:srgbClr val="0000FF"/>
                </a:solidFill>
                <a:latin typeface="Arial" charset="0"/>
              </a:endParaRPr>
            </a:p>
          </p:txBody>
        </p:sp>
        <p:sp>
          <p:nvSpPr>
            <p:cNvPr id="38996" name="Rectangle 79"/>
            <p:cNvSpPr>
              <a:spLocks noChangeArrowheads="1"/>
            </p:cNvSpPr>
            <p:nvPr/>
          </p:nvSpPr>
          <p:spPr bwMode="auto">
            <a:xfrm>
              <a:off x="2640" y="216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000" b="1">
                <a:solidFill>
                  <a:srgbClr val="0000FF"/>
                </a:solidFill>
                <a:latin typeface="Arial" charset="0"/>
              </a:endParaRPr>
            </a:p>
          </p:txBody>
        </p:sp>
        <p:sp>
          <p:nvSpPr>
            <p:cNvPr id="38997" name="Rectangle 80"/>
            <p:cNvSpPr>
              <a:spLocks noChangeArrowheads="1"/>
            </p:cNvSpPr>
            <p:nvPr/>
          </p:nvSpPr>
          <p:spPr bwMode="auto">
            <a:xfrm>
              <a:off x="2208" y="216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000" b="1">
                <a:solidFill>
                  <a:srgbClr val="0000FF"/>
                </a:solidFill>
                <a:latin typeface="Arial" charset="0"/>
              </a:endParaRPr>
            </a:p>
          </p:txBody>
        </p:sp>
        <p:sp>
          <p:nvSpPr>
            <p:cNvPr id="38998" name="Rectangle 81"/>
            <p:cNvSpPr>
              <a:spLocks noChangeArrowheads="1"/>
            </p:cNvSpPr>
            <p:nvPr/>
          </p:nvSpPr>
          <p:spPr bwMode="auto">
            <a:xfrm>
              <a:off x="1776" y="216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000" b="1">
                <a:solidFill>
                  <a:srgbClr val="0000FF"/>
                </a:solidFill>
                <a:latin typeface="Arial" charset="0"/>
              </a:endParaRPr>
            </a:p>
          </p:txBody>
        </p:sp>
        <p:sp>
          <p:nvSpPr>
            <p:cNvPr id="38999" name="Rectangle 82"/>
            <p:cNvSpPr>
              <a:spLocks noChangeArrowheads="1"/>
            </p:cNvSpPr>
            <p:nvPr/>
          </p:nvSpPr>
          <p:spPr bwMode="auto">
            <a:xfrm>
              <a:off x="1344" y="216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000" b="1">
                <a:solidFill>
                  <a:srgbClr val="0000FF"/>
                </a:solidFill>
                <a:latin typeface="Arial" charset="0"/>
              </a:endParaRPr>
            </a:p>
          </p:txBody>
        </p:sp>
        <p:sp>
          <p:nvSpPr>
            <p:cNvPr id="39000" name="Rectangle 83"/>
            <p:cNvSpPr>
              <a:spLocks noChangeArrowheads="1"/>
            </p:cNvSpPr>
            <p:nvPr/>
          </p:nvSpPr>
          <p:spPr bwMode="auto">
            <a:xfrm>
              <a:off x="912" y="2160"/>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000" b="1">
                <a:solidFill>
                  <a:srgbClr val="0000FF"/>
                </a:solidFill>
                <a:latin typeface="Arial" charset="0"/>
              </a:endParaRPr>
            </a:p>
          </p:txBody>
        </p:sp>
      </p:grpSp>
      <p:grpSp>
        <p:nvGrpSpPr>
          <p:cNvPr id="38926" name="Group 197"/>
          <p:cNvGrpSpPr>
            <a:grpSpLocks/>
          </p:cNvGrpSpPr>
          <p:nvPr/>
        </p:nvGrpSpPr>
        <p:grpSpPr bwMode="auto">
          <a:xfrm>
            <a:off x="2133603" y="4389444"/>
            <a:ext cx="5761038" cy="568325"/>
            <a:chOff x="1248" y="3168"/>
            <a:chExt cx="2592" cy="336"/>
          </a:xfrm>
        </p:grpSpPr>
        <p:sp>
          <p:nvSpPr>
            <p:cNvPr id="38985" name="Rectangle 52"/>
            <p:cNvSpPr>
              <a:spLocks noChangeArrowheads="1"/>
            </p:cNvSpPr>
            <p:nvPr/>
          </p:nvSpPr>
          <p:spPr bwMode="auto">
            <a:xfrm>
              <a:off x="3408" y="3168"/>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grpSp>
          <p:nvGrpSpPr>
            <p:cNvPr id="38986" name="Group 84"/>
            <p:cNvGrpSpPr>
              <a:grpSpLocks/>
            </p:cNvGrpSpPr>
            <p:nvPr/>
          </p:nvGrpSpPr>
          <p:grpSpPr bwMode="auto">
            <a:xfrm>
              <a:off x="1248" y="3168"/>
              <a:ext cx="2160" cy="336"/>
              <a:chOff x="192" y="2592"/>
              <a:chExt cx="2160" cy="336"/>
            </a:xfrm>
          </p:grpSpPr>
          <p:sp>
            <p:nvSpPr>
              <p:cNvPr id="38987" name="Rectangle 85"/>
              <p:cNvSpPr>
                <a:spLocks noChangeArrowheads="1"/>
              </p:cNvSpPr>
              <p:nvPr/>
            </p:nvSpPr>
            <p:spPr bwMode="auto">
              <a:xfrm>
                <a:off x="1920" y="2592"/>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8988" name="Rectangle 86"/>
              <p:cNvSpPr>
                <a:spLocks noChangeArrowheads="1"/>
              </p:cNvSpPr>
              <p:nvPr/>
            </p:nvSpPr>
            <p:spPr bwMode="auto">
              <a:xfrm>
                <a:off x="1488" y="2592"/>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8989" name="Rectangle 87"/>
              <p:cNvSpPr>
                <a:spLocks noChangeArrowheads="1"/>
              </p:cNvSpPr>
              <p:nvPr/>
            </p:nvSpPr>
            <p:spPr bwMode="auto">
              <a:xfrm>
                <a:off x="1056" y="2592"/>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8990" name="Rectangle 88"/>
              <p:cNvSpPr>
                <a:spLocks noChangeArrowheads="1"/>
              </p:cNvSpPr>
              <p:nvPr/>
            </p:nvSpPr>
            <p:spPr bwMode="auto">
              <a:xfrm>
                <a:off x="624" y="2592"/>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sp>
            <p:nvSpPr>
              <p:cNvPr id="38991" name="Rectangle 89"/>
              <p:cNvSpPr>
                <a:spLocks noChangeArrowheads="1"/>
              </p:cNvSpPr>
              <p:nvPr/>
            </p:nvSpPr>
            <p:spPr bwMode="auto">
              <a:xfrm>
                <a:off x="192" y="2592"/>
                <a:ext cx="432" cy="336"/>
              </a:xfrm>
              <a:prstGeom prst="rect">
                <a:avLst/>
              </a:prstGeom>
              <a:gradFill rotWithShape="1">
                <a:gsLst>
                  <a:gs pos="0">
                    <a:schemeClr val="bg1"/>
                  </a:gs>
                  <a:gs pos="100000">
                    <a:srgbClr val="66FF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sz="4500" b="1">
                  <a:solidFill>
                    <a:srgbClr val="FF0000"/>
                  </a:solidFill>
                  <a:latin typeface="Arial" charset="0"/>
                </a:endParaRPr>
              </a:p>
            </p:txBody>
          </p:sp>
        </p:grpSp>
      </p:grpSp>
      <p:grpSp>
        <p:nvGrpSpPr>
          <p:cNvPr id="107610" name="Group 90"/>
          <p:cNvGrpSpPr>
            <a:grpSpLocks/>
          </p:cNvGrpSpPr>
          <p:nvPr/>
        </p:nvGrpSpPr>
        <p:grpSpPr bwMode="auto">
          <a:xfrm>
            <a:off x="2133602" y="2682882"/>
            <a:ext cx="7680324" cy="568325"/>
            <a:chOff x="432" y="1680"/>
            <a:chExt cx="3456" cy="336"/>
          </a:xfrm>
        </p:grpSpPr>
        <p:sp>
          <p:nvSpPr>
            <p:cNvPr id="38977" name="Rectangle 91"/>
            <p:cNvSpPr>
              <a:spLocks noChangeArrowheads="1"/>
            </p:cNvSpPr>
            <p:nvPr/>
          </p:nvSpPr>
          <p:spPr bwMode="auto">
            <a:xfrm>
              <a:off x="3456"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G</a:t>
              </a:r>
            </a:p>
          </p:txBody>
        </p:sp>
        <p:sp>
          <p:nvSpPr>
            <p:cNvPr id="38978" name="Rectangle 92"/>
            <p:cNvSpPr>
              <a:spLocks noChangeArrowheads="1"/>
            </p:cNvSpPr>
            <p:nvPr/>
          </p:nvSpPr>
          <p:spPr bwMode="auto">
            <a:xfrm>
              <a:off x="3024"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N</a:t>
              </a:r>
            </a:p>
          </p:txBody>
        </p:sp>
        <p:sp>
          <p:nvSpPr>
            <p:cNvPr id="38979" name="Rectangle 93"/>
            <p:cNvSpPr>
              <a:spLocks noChangeArrowheads="1"/>
            </p:cNvSpPr>
            <p:nvPr/>
          </p:nvSpPr>
          <p:spPr bwMode="auto">
            <a:xfrm>
              <a:off x="2592"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Ă</a:t>
              </a:r>
            </a:p>
          </p:txBody>
        </p:sp>
        <p:sp>
          <p:nvSpPr>
            <p:cNvPr id="38980" name="Rectangle 94"/>
            <p:cNvSpPr>
              <a:spLocks noChangeArrowheads="1"/>
            </p:cNvSpPr>
            <p:nvPr/>
          </p:nvSpPr>
          <p:spPr bwMode="auto">
            <a:xfrm>
              <a:off x="2160"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L</a:t>
              </a:r>
            </a:p>
          </p:txBody>
        </p:sp>
        <p:sp>
          <p:nvSpPr>
            <p:cNvPr id="38981" name="Rectangle 95"/>
            <p:cNvSpPr>
              <a:spLocks noChangeArrowheads="1"/>
            </p:cNvSpPr>
            <p:nvPr/>
          </p:nvSpPr>
          <p:spPr bwMode="auto">
            <a:xfrm>
              <a:off x="1728"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G</a:t>
              </a:r>
            </a:p>
          </p:txBody>
        </p:sp>
        <p:sp>
          <p:nvSpPr>
            <p:cNvPr id="38982" name="Rectangle 96"/>
            <p:cNvSpPr>
              <a:spLocks noChangeArrowheads="1"/>
            </p:cNvSpPr>
            <p:nvPr/>
          </p:nvSpPr>
          <p:spPr bwMode="auto">
            <a:xfrm>
              <a:off x="1296"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t>N</a:t>
              </a:r>
            </a:p>
          </p:txBody>
        </p:sp>
        <p:sp>
          <p:nvSpPr>
            <p:cNvPr id="38983" name="Rectangle 97"/>
            <p:cNvSpPr>
              <a:spLocks noChangeArrowheads="1"/>
            </p:cNvSpPr>
            <p:nvPr/>
          </p:nvSpPr>
          <p:spPr bwMode="auto">
            <a:xfrm>
              <a:off x="864"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Ằ</a:t>
              </a:r>
            </a:p>
          </p:txBody>
        </p:sp>
        <p:sp>
          <p:nvSpPr>
            <p:cNvPr id="38984" name="Rectangle 98"/>
            <p:cNvSpPr>
              <a:spLocks noChangeArrowheads="1"/>
            </p:cNvSpPr>
            <p:nvPr/>
          </p:nvSpPr>
          <p:spPr bwMode="auto">
            <a:xfrm>
              <a:off x="432"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B</a:t>
              </a:r>
            </a:p>
          </p:txBody>
        </p:sp>
      </p:grpSp>
      <p:grpSp>
        <p:nvGrpSpPr>
          <p:cNvPr id="107620" name="Group 100"/>
          <p:cNvGrpSpPr>
            <a:grpSpLocks/>
          </p:cNvGrpSpPr>
          <p:nvPr/>
        </p:nvGrpSpPr>
        <p:grpSpPr bwMode="auto">
          <a:xfrm>
            <a:off x="1173164" y="3819531"/>
            <a:ext cx="7681912" cy="569913"/>
            <a:chOff x="432" y="1680"/>
            <a:chExt cx="3456" cy="336"/>
          </a:xfrm>
        </p:grpSpPr>
        <p:sp>
          <p:nvSpPr>
            <p:cNvPr id="38969" name="Rectangle 101"/>
            <p:cNvSpPr>
              <a:spLocks noChangeArrowheads="1"/>
            </p:cNvSpPr>
            <p:nvPr/>
          </p:nvSpPr>
          <p:spPr bwMode="auto">
            <a:xfrm>
              <a:off x="3456"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U</a:t>
              </a:r>
            </a:p>
          </p:txBody>
        </p:sp>
        <p:sp>
          <p:nvSpPr>
            <p:cNvPr id="38970" name="Rectangle 102"/>
            <p:cNvSpPr>
              <a:spLocks noChangeArrowheads="1"/>
            </p:cNvSpPr>
            <p:nvPr/>
          </p:nvSpPr>
          <p:spPr bwMode="auto">
            <a:xfrm>
              <a:off x="3024"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Ề</a:t>
              </a:r>
            </a:p>
          </p:txBody>
        </p:sp>
        <p:sp>
          <p:nvSpPr>
            <p:cNvPr id="38971" name="Rectangle 103"/>
            <p:cNvSpPr>
              <a:spLocks noChangeArrowheads="1"/>
            </p:cNvSpPr>
            <p:nvPr/>
          </p:nvSpPr>
          <p:spPr bwMode="auto">
            <a:xfrm>
              <a:off x="2592"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I</a:t>
              </a:r>
            </a:p>
          </p:txBody>
        </p:sp>
        <p:sp>
          <p:nvSpPr>
            <p:cNvPr id="38972" name="Rectangle 104"/>
            <p:cNvSpPr>
              <a:spLocks noChangeArrowheads="1"/>
            </p:cNvSpPr>
            <p:nvPr/>
          </p:nvSpPr>
          <p:spPr bwMode="auto">
            <a:xfrm>
              <a:off x="2160"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K</a:t>
              </a:r>
            </a:p>
          </p:txBody>
        </p:sp>
        <p:sp>
          <p:nvSpPr>
            <p:cNvPr id="38973" name="Rectangle 105"/>
            <p:cNvSpPr>
              <a:spLocks noChangeArrowheads="1"/>
            </p:cNvSpPr>
            <p:nvPr/>
          </p:nvSpPr>
          <p:spPr bwMode="auto">
            <a:xfrm>
              <a:off x="1728"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t>H</a:t>
              </a:r>
            </a:p>
          </p:txBody>
        </p:sp>
        <p:sp>
          <p:nvSpPr>
            <p:cNvPr id="38974" name="Rectangle 106"/>
            <p:cNvSpPr>
              <a:spLocks noChangeArrowheads="1"/>
            </p:cNvSpPr>
            <p:nvPr/>
          </p:nvSpPr>
          <p:spPr bwMode="auto">
            <a:xfrm>
              <a:off x="1296"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N</a:t>
              </a:r>
            </a:p>
          </p:txBody>
        </p:sp>
        <p:sp>
          <p:nvSpPr>
            <p:cNvPr id="38975" name="Rectangle 107"/>
            <p:cNvSpPr>
              <a:spLocks noChangeArrowheads="1"/>
            </p:cNvSpPr>
            <p:nvPr/>
          </p:nvSpPr>
          <p:spPr bwMode="auto">
            <a:xfrm>
              <a:off x="864"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I</a:t>
              </a:r>
            </a:p>
          </p:txBody>
        </p:sp>
        <p:sp>
          <p:nvSpPr>
            <p:cNvPr id="38976" name="Rectangle 108"/>
            <p:cNvSpPr>
              <a:spLocks noChangeArrowheads="1"/>
            </p:cNvSpPr>
            <p:nvPr/>
          </p:nvSpPr>
          <p:spPr bwMode="auto">
            <a:xfrm>
              <a:off x="432" y="168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N</a:t>
              </a:r>
            </a:p>
          </p:txBody>
        </p:sp>
      </p:grpSp>
      <p:grpSp>
        <p:nvGrpSpPr>
          <p:cNvPr id="107715" name="Group 195"/>
          <p:cNvGrpSpPr>
            <a:grpSpLocks/>
          </p:cNvGrpSpPr>
          <p:nvPr/>
        </p:nvGrpSpPr>
        <p:grpSpPr bwMode="auto">
          <a:xfrm>
            <a:off x="4054476" y="1544644"/>
            <a:ext cx="6719888" cy="568325"/>
            <a:chOff x="2400" y="816"/>
            <a:chExt cx="3024" cy="336"/>
          </a:xfrm>
        </p:grpSpPr>
        <p:grpSp>
          <p:nvGrpSpPr>
            <p:cNvPr id="38961" name="Group 110"/>
            <p:cNvGrpSpPr>
              <a:grpSpLocks/>
            </p:cNvGrpSpPr>
            <p:nvPr/>
          </p:nvGrpSpPr>
          <p:grpSpPr bwMode="auto">
            <a:xfrm>
              <a:off x="2832" y="816"/>
              <a:ext cx="2592" cy="336"/>
              <a:chOff x="384" y="624"/>
              <a:chExt cx="2592" cy="336"/>
            </a:xfrm>
          </p:grpSpPr>
          <p:sp>
            <p:nvSpPr>
              <p:cNvPr id="38963" name="Rectangle 111"/>
              <p:cNvSpPr>
                <a:spLocks noChangeArrowheads="1"/>
              </p:cNvSpPr>
              <p:nvPr/>
            </p:nvSpPr>
            <p:spPr bwMode="auto">
              <a:xfrm>
                <a:off x="2544"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G</a:t>
                </a:r>
              </a:p>
            </p:txBody>
          </p:sp>
          <p:sp>
            <p:nvSpPr>
              <p:cNvPr id="38964" name="Rectangle 112"/>
              <p:cNvSpPr>
                <a:spLocks noChangeArrowheads="1"/>
              </p:cNvSpPr>
              <p:nvPr/>
            </p:nvSpPr>
            <p:spPr bwMode="auto">
              <a:xfrm>
                <a:off x="2112"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N</a:t>
                </a:r>
              </a:p>
            </p:txBody>
          </p:sp>
          <p:sp>
            <p:nvSpPr>
              <p:cNvPr id="38965" name="Rectangle 113"/>
              <p:cNvSpPr>
                <a:spLocks noChangeArrowheads="1"/>
              </p:cNvSpPr>
              <p:nvPr/>
            </p:nvSpPr>
            <p:spPr bwMode="auto">
              <a:xfrm>
                <a:off x="1680"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O</a:t>
                </a:r>
              </a:p>
            </p:txBody>
          </p:sp>
          <p:sp>
            <p:nvSpPr>
              <p:cNvPr id="38966" name="Rectangle 114"/>
              <p:cNvSpPr>
                <a:spLocks noChangeArrowheads="1"/>
              </p:cNvSpPr>
              <p:nvPr/>
            </p:nvSpPr>
            <p:spPr bwMode="auto">
              <a:xfrm>
                <a:off x="1248"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L</a:t>
                </a:r>
              </a:p>
            </p:txBody>
          </p:sp>
          <p:sp>
            <p:nvSpPr>
              <p:cNvPr id="38967" name="Rectangle 115"/>
              <p:cNvSpPr>
                <a:spLocks noChangeArrowheads="1"/>
              </p:cNvSpPr>
              <p:nvPr/>
            </p:nvSpPr>
            <p:spPr bwMode="auto">
              <a:xfrm>
                <a:off x="816"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U</a:t>
                </a:r>
              </a:p>
            </p:txBody>
          </p:sp>
          <p:sp>
            <p:nvSpPr>
              <p:cNvPr id="38968" name="Rectangle 116"/>
              <p:cNvSpPr>
                <a:spLocks noChangeArrowheads="1"/>
              </p:cNvSpPr>
              <p:nvPr/>
            </p:nvSpPr>
            <p:spPr bwMode="auto">
              <a:xfrm>
                <a:off x="384" y="624"/>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Ử</a:t>
                </a:r>
              </a:p>
            </p:txBody>
          </p:sp>
        </p:grpSp>
        <p:sp>
          <p:nvSpPr>
            <p:cNvPr id="38962" name="Rectangle 135"/>
            <p:cNvSpPr>
              <a:spLocks noChangeArrowheads="1"/>
            </p:cNvSpPr>
            <p:nvPr/>
          </p:nvSpPr>
          <p:spPr bwMode="auto">
            <a:xfrm>
              <a:off x="2400" y="81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t>C</a:t>
              </a:r>
            </a:p>
          </p:txBody>
        </p:sp>
      </p:grpSp>
      <p:grpSp>
        <p:nvGrpSpPr>
          <p:cNvPr id="107678" name="Group 158"/>
          <p:cNvGrpSpPr>
            <a:grpSpLocks/>
          </p:cNvGrpSpPr>
          <p:nvPr/>
        </p:nvGrpSpPr>
        <p:grpSpPr bwMode="auto">
          <a:xfrm>
            <a:off x="4054475" y="3251206"/>
            <a:ext cx="8640764" cy="568325"/>
            <a:chOff x="912" y="2160"/>
            <a:chExt cx="3888" cy="336"/>
          </a:xfrm>
        </p:grpSpPr>
        <p:sp>
          <p:nvSpPr>
            <p:cNvPr id="38952" name="Rectangle 159"/>
            <p:cNvSpPr>
              <a:spLocks noChangeArrowheads="1"/>
            </p:cNvSpPr>
            <p:nvPr/>
          </p:nvSpPr>
          <p:spPr bwMode="auto">
            <a:xfrm>
              <a:off x="4368" y="216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G</a:t>
              </a:r>
            </a:p>
          </p:txBody>
        </p:sp>
        <p:sp>
          <p:nvSpPr>
            <p:cNvPr id="38953" name="Rectangle 160"/>
            <p:cNvSpPr>
              <a:spLocks noChangeArrowheads="1"/>
            </p:cNvSpPr>
            <p:nvPr/>
          </p:nvSpPr>
          <p:spPr bwMode="auto">
            <a:xfrm>
              <a:off x="3936" y="216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N</a:t>
              </a:r>
            </a:p>
          </p:txBody>
        </p:sp>
        <p:sp>
          <p:nvSpPr>
            <p:cNvPr id="38954" name="Rectangle 161"/>
            <p:cNvSpPr>
              <a:spLocks noChangeArrowheads="1"/>
            </p:cNvSpPr>
            <p:nvPr/>
          </p:nvSpPr>
          <p:spPr bwMode="auto">
            <a:xfrm>
              <a:off x="3504" y="216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O</a:t>
              </a:r>
            </a:p>
          </p:txBody>
        </p:sp>
        <p:sp>
          <p:nvSpPr>
            <p:cNvPr id="38955" name="Rectangle 162"/>
            <p:cNvSpPr>
              <a:spLocks noChangeArrowheads="1"/>
            </p:cNvSpPr>
            <p:nvPr/>
          </p:nvSpPr>
          <p:spPr bwMode="auto">
            <a:xfrm>
              <a:off x="3072" y="216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L</a:t>
              </a:r>
            </a:p>
          </p:txBody>
        </p:sp>
        <p:sp>
          <p:nvSpPr>
            <p:cNvPr id="38956" name="Rectangle 163"/>
            <p:cNvSpPr>
              <a:spLocks noChangeArrowheads="1"/>
            </p:cNvSpPr>
            <p:nvPr/>
          </p:nvSpPr>
          <p:spPr bwMode="auto">
            <a:xfrm>
              <a:off x="2640" y="216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H</a:t>
              </a:r>
            </a:p>
          </p:txBody>
        </p:sp>
        <p:sp>
          <p:nvSpPr>
            <p:cNvPr id="38957" name="Rectangle 164"/>
            <p:cNvSpPr>
              <a:spLocks noChangeArrowheads="1"/>
            </p:cNvSpPr>
            <p:nvPr/>
          </p:nvSpPr>
          <p:spPr bwMode="auto">
            <a:xfrm>
              <a:off x="2208" y="216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N</a:t>
              </a:r>
            </a:p>
          </p:txBody>
        </p:sp>
        <p:sp>
          <p:nvSpPr>
            <p:cNvPr id="38958" name="Rectangle 165"/>
            <p:cNvSpPr>
              <a:spLocks noChangeArrowheads="1"/>
            </p:cNvSpPr>
            <p:nvPr/>
          </p:nvSpPr>
          <p:spPr bwMode="auto">
            <a:xfrm>
              <a:off x="1776" y="216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A</a:t>
              </a:r>
            </a:p>
          </p:txBody>
        </p:sp>
        <p:sp>
          <p:nvSpPr>
            <p:cNvPr id="38959" name="Rectangle 166"/>
            <p:cNvSpPr>
              <a:spLocks noChangeArrowheads="1"/>
            </p:cNvSpPr>
            <p:nvPr/>
          </p:nvSpPr>
          <p:spPr bwMode="auto">
            <a:xfrm>
              <a:off x="1344" y="216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H</a:t>
              </a:r>
            </a:p>
          </p:txBody>
        </p:sp>
        <p:sp>
          <p:nvSpPr>
            <p:cNvPr id="38960" name="Rectangle 167"/>
            <p:cNvSpPr>
              <a:spLocks noChangeArrowheads="1"/>
            </p:cNvSpPr>
            <p:nvPr/>
          </p:nvSpPr>
          <p:spPr bwMode="auto">
            <a:xfrm>
              <a:off x="912" y="2160"/>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t>T</a:t>
              </a:r>
            </a:p>
          </p:txBody>
        </p:sp>
      </p:grpSp>
      <p:grpSp>
        <p:nvGrpSpPr>
          <p:cNvPr id="107718" name="Group 198"/>
          <p:cNvGrpSpPr>
            <a:grpSpLocks/>
          </p:cNvGrpSpPr>
          <p:nvPr/>
        </p:nvGrpSpPr>
        <p:grpSpPr bwMode="auto">
          <a:xfrm>
            <a:off x="2133603" y="4389444"/>
            <a:ext cx="5761038" cy="568325"/>
            <a:chOff x="624" y="3216"/>
            <a:chExt cx="2592" cy="336"/>
          </a:xfrm>
        </p:grpSpPr>
        <p:sp>
          <p:nvSpPr>
            <p:cNvPr id="38945" name="Rectangle 132"/>
            <p:cNvSpPr>
              <a:spLocks noChangeArrowheads="1"/>
            </p:cNvSpPr>
            <p:nvPr/>
          </p:nvSpPr>
          <p:spPr bwMode="auto">
            <a:xfrm>
              <a:off x="2784" y="321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I</a:t>
              </a:r>
            </a:p>
          </p:txBody>
        </p:sp>
        <p:grpSp>
          <p:nvGrpSpPr>
            <p:cNvPr id="38946" name="Group 169"/>
            <p:cNvGrpSpPr>
              <a:grpSpLocks/>
            </p:cNvGrpSpPr>
            <p:nvPr/>
          </p:nvGrpSpPr>
          <p:grpSpPr bwMode="auto">
            <a:xfrm>
              <a:off x="624" y="3216"/>
              <a:ext cx="2160" cy="336"/>
              <a:chOff x="192" y="2592"/>
              <a:chExt cx="2160" cy="336"/>
            </a:xfrm>
          </p:grpSpPr>
          <p:sp>
            <p:nvSpPr>
              <p:cNvPr id="38947" name="Rectangle 170"/>
              <p:cNvSpPr>
                <a:spLocks noChangeArrowheads="1"/>
              </p:cNvSpPr>
              <p:nvPr/>
            </p:nvSpPr>
            <p:spPr bwMode="auto">
              <a:xfrm>
                <a:off x="1920" y="2592"/>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Ổ</a:t>
                </a:r>
              </a:p>
            </p:txBody>
          </p:sp>
          <p:sp>
            <p:nvSpPr>
              <p:cNvPr id="38948" name="Rectangle 171"/>
              <p:cNvSpPr>
                <a:spLocks noChangeArrowheads="1"/>
              </p:cNvSpPr>
              <p:nvPr/>
            </p:nvSpPr>
            <p:spPr bwMode="auto">
              <a:xfrm>
                <a:off x="1488" y="2592"/>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N</a:t>
                </a:r>
              </a:p>
            </p:txBody>
          </p:sp>
          <p:sp>
            <p:nvSpPr>
              <p:cNvPr id="38949" name="Rectangle 172"/>
              <p:cNvSpPr>
                <a:spLocks noChangeArrowheads="1"/>
              </p:cNvSpPr>
              <p:nvPr/>
            </p:nvSpPr>
            <p:spPr bwMode="auto">
              <a:xfrm>
                <a:off x="1056" y="2592"/>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t>Ơ</a:t>
                </a:r>
              </a:p>
            </p:txBody>
          </p:sp>
          <p:sp>
            <p:nvSpPr>
              <p:cNvPr id="38950" name="Rectangle 173"/>
              <p:cNvSpPr>
                <a:spLocks noChangeArrowheads="1"/>
              </p:cNvSpPr>
              <p:nvPr/>
            </p:nvSpPr>
            <p:spPr bwMode="auto">
              <a:xfrm>
                <a:off x="624" y="2592"/>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H</a:t>
                </a:r>
              </a:p>
            </p:txBody>
          </p:sp>
          <p:sp>
            <p:nvSpPr>
              <p:cNvPr id="38951" name="Rectangle 174"/>
              <p:cNvSpPr>
                <a:spLocks noChangeArrowheads="1"/>
              </p:cNvSpPr>
              <p:nvPr/>
            </p:nvSpPr>
            <p:spPr bwMode="auto">
              <a:xfrm>
                <a:off x="192" y="2592"/>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C</a:t>
                </a:r>
              </a:p>
            </p:txBody>
          </p:sp>
        </p:grpSp>
      </p:grpSp>
      <p:grpSp>
        <p:nvGrpSpPr>
          <p:cNvPr id="107733" name="Group 213"/>
          <p:cNvGrpSpPr>
            <a:grpSpLocks/>
          </p:cNvGrpSpPr>
          <p:nvPr/>
        </p:nvGrpSpPr>
        <p:grpSpPr bwMode="auto">
          <a:xfrm>
            <a:off x="3094039" y="2112969"/>
            <a:ext cx="2879724" cy="569913"/>
            <a:chOff x="1872" y="576"/>
            <a:chExt cx="1296" cy="336"/>
          </a:xfrm>
        </p:grpSpPr>
        <p:sp>
          <p:nvSpPr>
            <p:cNvPr id="38942" name="Rectangle 209"/>
            <p:cNvSpPr>
              <a:spLocks noChangeArrowheads="1"/>
            </p:cNvSpPr>
            <p:nvPr/>
          </p:nvSpPr>
          <p:spPr bwMode="auto">
            <a:xfrm>
              <a:off x="2736"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U</a:t>
              </a:r>
            </a:p>
          </p:txBody>
        </p:sp>
        <p:sp>
          <p:nvSpPr>
            <p:cNvPr id="38943" name="Rectangle 210"/>
            <p:cNvSpPr>
              <a:spLocks noChangeArrowheads="1"/>
            </p:cNvSpPr>
            <p:nvPr/>
          </p:nvSpPr>
          <p:spPr bwMode="auto">
            <a:xfrm>
              <a:off x="2304"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t>Â</a:t>
              </a:r>
            </a:p>
          </p:txBody>
        </p:sp>
        <p:sp>
          <p:nvSpPr>
            <p:cNvPr id="38944" name="Rectangle 211"/>
            <p:cNvSpPr>
              <a:spLocks noChangeArrowheads="1"/>
            </p:cNvSpPr>
            <p:nvPr/>
          </p:nvSpPr>
          <p:spPr bwMode="auto">
            <a:xfrm>
              <a:off x="1872" y="576"/>
              <a:ext cx="432" cy="336"/>
            </a:xfrm>
            <a:prstGeom prst="rect">
              <a:avLst/>
            </a:prstGeom>
            <a:gradFill rotWithShape="1">
              <a:gsLst>
                <a:gs pos="0">
                  <a:srgbClr val="FFFFCC"/>
                </a:gs>
                <a:gs pos="100000">
                  <a:srgbClr val="FF99FF"/>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4000" b="1">
                  <a:cs typeface="Times New Roman" pitchFamily="18" charset="0"/>
                </a:rPr>
                <a:t>H</a:t>
              </a:r>
            </a:p>
          </p:txBody>
        </p:sp>
      </p:grpSp>
      <p:sp>
        <p:nvSpPr>
          <p:cNvPr id="38933" name="Text Box 214"/>
          <p:cNvSpPr txBox="1">
            <a:spLocks noChangeArrowheads="1"/>
          </p:cNvSpPr>
          <p:nvPr/>
        </p:nvSpPr>
        <p:spPr bwMode="auto">
          <a:xfrm>
            <a:off x="2133602" y="5445127"/>
            <a:ext cx="8213724" cy="4699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14878" tIns="57442" rIns="114878" bIns="574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sz="2300"/>
          </a:p>
        </p:txBody>
      </p:sp>
      <p:sp>
        <p:nvSpPr>
          <p:cNvPr id="107735" name="Text Box 215"/>
          <p:cNvSpPr txBox="1">
            <a:spLocks noChangeArrowheads="1"/>
          </p:cNvSpPr>
          <p:nvPr/>
        </p:nvSpPr>
        <p:spPr bwMode="auto">
          <a:xfrm>
            <a:off x="1812926" y="5445129"/>
            <a:ext cx="9921876" cy="150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14878" tIns="57442" rIns="114878" bIns="574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500" b="1">
                <a:solidFill>
                  <a:srgbClr val="0000FF"/>
                </a:solidFill>
              </a:rPr>
              <a:t>1. Thành phố Cần Thơ nằm ở vị trí trung tâm của đồng bằng nào?</a:t>
            </a:r>
          </a:p>
        </p:txBody>
      </p:sp>
      <p:sp>
        <p:nvSpPr>
          <p:cNvPr id="107736" name="Text Box 216"/>
          <p:cNvSpPr txBox="1">
            <a:spLocks noChangeArrowheads="1"/>
          </p:cNvSpPr>
          <p:nvPr/>
        </p:nvSpPr>
        <p:spPr bwMode="auto">
          <a:xfrm>
            <a:off x="849313" y="5392744"/>
            <a:ext cx="9067800" cy="16548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14878" tIns="57442" rIns="114878" bIns="574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5000" b="1">
                <a:solidFill>
                  <a:srgbClr val="0000FF"/>
                </a:solidFill>
              </a:rPr>
              <a:t>2. Dòng sông nào chảy qua thành phố Cần Thơ?</a:t>
            </a:r>
          </a:p>
        </p:txBody>
      </p:sp>
      <p:sp>
        <p:nvSpPr>
          <p:cNvPr id="107737" name="Text Box 217"/>
          <p:cNvSpPr txBox="1">
            <a:spLocks noChangeArrowheads="1"/>
          </p:cNvSpPr>
          <p:nvPr/>
        </p:nvSpPr>
        <p:spPr bwMode="auto">
          <a:xfrm>
            <a:off x="960438" y="5527680"/>
            <a:ext cx="10134600" cy="16548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14878" tIns="57442" rIns="114878" bIns="574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5000" b="1">
                <a:solidFill>
                  <a:srgbClr val="0000FF"/>
                </a:solidFill>
              </a:rPr>
              <a:t>3. Đây là nơi cư trú của các loài chim, cò nổi tiếng ở Cần Thơ?</a:t>
            </a:r>
          </a:p>
        </p:txBody>
      </p:sp>
      <p:sp>
        <p:nvSpPr>
          <p:cNvPr id="107738" name="Text Box 218"/>
          <p:cNvSpPr txBox="1">
            <a:spLocks noChangeArrowheads="1"/>
          </p:cNvSpPr>
          <p:nvPr/>
        </p:nvSpPr>
        <p:spPr bwMode="auto">
          <a:xfrm>
            <a:off x="969964" y="5851527"/>
            <a:ext cx="11307762" cy="1347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14878" tIns="57442" rIns="114878" bIns="574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000" b="1">
                <a:solidFill>
                  <a:srgbClr val="0000FF"/>
                </a:solidFill>
              </a:rPr>
              <a:t>4.Một loại trái cây có nhiều ở miền Nam khi chín có màu đỏ, nhiều hột nhỏ li ti  màu đen?</a:t>
            </a:r>
          </a:p>
        </p:txBody>
      </p:sp>
      <p:sp>
        <p:nvSpPr>
          <p:cNvPr id="107739" name="Text Box 219"/>
          <p:cNvSpPr txBox="1">
            <a:spLocks noChangeArrowheads="1"/>
          </p:cNvSpPr>
          <p:nvPr/>
        </p:nvSpPr>
        <p:spPr bwMode="auto">
          <a:xfrm>
            <a:off x="1125546" y="5413381"/>
            <a:ext cx="10453687" cy="16548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14878" tIns="57442" rIns="114878" bIns="574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5000" b="1">
                <a:solidFill>
                  <a:srgbClr val="0000FF"/>
                </a:solidFill>
                <a:cs typeface="Times New Roman" pitchFamily="18" charset="0"/>
              </a:rPr>
              <a:t>5. Đây là nơi có nhiều cảnh đẹp nổi tiếng ở Cần Thơ?</a:t>
            </a:r>
          </a:p>
        </p:txBody>
      </p:sp>
      <p:sp>
        <p:nvSpPr>
          <p:cNvPr id="107740" name="Text Box 220"/>
          <p:cNvSpPr txBox="1">
            <a:spLocks noChangeArrowheads="1"/>
          </p:cNvSpPr>
          <p:nvPr/>
        </p:nvSpPr>
        <p:spPr bwMode="auto">
          <a:xfrm>
            <a:off x="1149351" y="5818195"/>
            <a:ext cx="9813924" cy="16548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14878" tIns="57442" rIns="114878" bIns="574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5000" b="1" dirty="0">
                <a:solidFill>
                  <a:srgbClr val="0000FF"/>
                </a:solidFill>
                <a:cs typeface="Times New Roman" pitchFamily="18" charset="0"/>
              </a:rPr>
              <a:t>6. </a:t>
            </a:r>
            <a:r>
              <a:rPr lang="en-US" sz="5000" b="1" dirty="0" err="1">
                <a:solidFill>
                  <a:srgbClr val="0000FF"/>
                </a:solidFill>
                <a:cs typeface="Times New Roman" pitchFamily="18" charset="0"/>
              </a:rPr>
              <a:t>Mọi</a:t>
            </a:r>
            <a:r>
              <a:rPr lang="en-US" sz="5000" b="1" dirty="0">
                <a:solidFill>
                  <a:srgbClr val="0000FF"/>
                </a:solidFill>
                <a:cs typeface="Times New Roman" pitchFamily="18" charset="0"/>
              </a:rPr>
              <a:t> </a:t>
            </a:r>
            <a:r>
              <a:rPr lang="en-US" sz="5000" b="1" dirty="0" err="1">
                <a:solidFill>
                  <a:srgbClr val="0000FF"/>
                </a:solidFill>
                <a:cs typeface="Times New Roman" pitchFamily="18" charset="0"/>
              </a:rPr>
              <a:t>hoạt</a:t>
            </a:r>
            <a:r>
              <a:rPr lang="en-US" sz="5000" b="1" dirty="0">
                <a:solidFill>
                  <a:srgbClr val="0000FF"/>
                </a:solidFill>
                <a:cs typeface="Times New Roman" pitchFamily="18" charset="0"/>
              </a:rPr>
              <a:t> </a:t>
            </a:r>
            <a:r>
              <a:rPr lang="en-US" sz="5000" b="1" dirty="0" err="1">
                <a:solidFill>
                  <a:srgbClr val="0000FF"/>
                </a:solidFill>
                <a:cs typeface="Times New Roman" pitchFamily="18" charset="0"/>
              </a:rPr>
              <a:t>động</a:t>
            </a:r>
            <a:r>
              <a:rPr lang="en-US" sz="5000" b="1" dirty="0">
                <a:solidFill>
                  <a:srgbClr val="0000FF"/>
                </a:solidFill>
                <a:cs typeface="Times New Roman" pitchFamily="18" charset="0"/>
              </a:rPr>
              <a:t> </a:t>
            </a:r>
            <a:r>
              <a:rPr lang="en-US" sz="5000" b="1" dirty="0" err="1">
                <a:solidFill>
                  <a:srgbClr val="0000FF"/>
                </a:solidFill>
                <a:cs typeface="Times New Roman" pitchFamily="18" charset="0"/>
              </a:rPr>
              <a:t>buôn</a:t>
            </a:r>
            <a:r>
              <a:rPr lang="en-US" sz="5000" b="1" dirty="0">
                <a:solidFill>
                  <a:srgbClr val="0000FF"/>
                </a:solidFill>
                <a:cs typeface="Times New Roman" pitchFamily="18" charset="0"/>
              </a:rPr>
              <a:t> </a:t>
            </a:r>
            <a:r>
              <a:rPr lang="en-US" sz="5000" b="1" dirty="0" err="1">
                <a:solidFill>
                  <a:srgbClr val="0000FF"/>
                </a:solidFill>
                <a:cs typeface="Times New Roman" pitchFamily="18" charset="0"/>
              </a:rPr>
              <a:t>bán</a:t>
            </a:r>
            <a:r>
              <a:rPr lang="en-US" sz="5000" b="1" dirty="0">
                <a:solidFill>
                  <a:srgbClr val="0000FF"/>
                </a:solidFill>
                <a:cs typeface="Times New Roman" pitchFamily="18" charset="0"/>
              </a:rPr>
              <a:t> </a:t>
            </a:r>
            <a:r>
              <a:rPr lang="en-US" sz="5000" b="1" dirty="0" err="1">
                <a:solidFill>
                  <a:srgbClr val="0000FF"/>
                </a:solidFill>
                <a:cs typeface="Times New Roman" pitchFamily="18" charset="0"/>
              </a:rPr>
              <a:t>đều</a:t>
            </a:r>
            <a:r>
              <a:rPr lang="en-US" sz="5000" b="1" dirty="0">
                <a:solidFill>
                  <a:srgbClr val="0000FF"/>
                </a:solidFill>
                <a:cs typeface="Times New Roman" pitchFamily="18" charset="0"/>
              </a:rPr>
              <a:t> </a:t>
            </a:r>
            <a:r>
              <a:rPr lang="en-US" sz="5000" b="1" dirty="0" err="1">
                <a:solidFill>
                  <a:srgbClr val="0000FF"/>
                </a:solidFill>
                <a:cs typeface="Times New Roman" pitchFamily="18" charset="0"/>
              </a:rPr>
              <a:t>diễn</a:t>
            </a:r>
            <a:r>
              <a:rPr lang="en-US" sz="5000" b="1" dirty="0">
                <a:solidFill>
                  <a:srgbClr val="0000FF"/>
                </a:solidFill>
                <a:cs typeface="Times New Roman" pitchFamily="18" charset="0"/>
              </a:rPr>
              <a:t> </a:t>
            </a:r>
            <a:r>
              <a:rPr lang="en-US" sz="5000" b="1" dirty="0" err="1">
                <a:solidFill>
                  <a:srgbClr val="0000FF"/>
                </a:solidFill>
                <a:cs typeface="Times New Roman" pitchFamily="18" charset="0"/>
              </a:rPr>
              <a:t>ra</a:t>
            </a:r>
            <a:r>
              <a:rPr lang="en-US" sz="5000" b="1" dirty="0">
                <a:solidFill>
                  <a:srgbClr val="0000FF"/>
                </a:solidFill>
                <a:cs typeface="Times New Roman" pitchFamily="18" charset="0"/>
              </a:rPr>
              <a:t> </a:t>
            </a:r>
            <a:r>
              <a:rPr lang="en-US" sz="5000" b="1" dirty="0" err="1">
                <a:solidFill>
                  <a:srgbClr val="0000FF"/>
                </a:solidFill>
                <a:cs typeface="Times New Roman" pitchFamily="18" charset="0"/>
              </a:rPr>
              <a:t>trên</a:t>
            </a:r>
            <a:r>
              <a:rPr lang="en-US" sz="5000" b="1" dirty="0">
                <a:solidFill>
                  <a:srgbClr val="0000FF"/>
                </a:solidFill>
                <a:cs typeface="Times New Roman" pitchFamily="18" charset="0"/>
              </a:rPr>
              <a:t> </a:t>
            </a:r>
            <a:r>
              <a:rPr lang="en-US" sz="5000" b="1" dirty="0" err="1">
                <a:solidFill>
                  <a:srgbClr val="0000FF"/>
                </a:solidFill>
                <a:cs typeface="Times New Roman" pitchFamily="18" charset="0"/>
              </a:rPr>
              <a:t>thuyền</a:t>
            </a:r>
            <a:r>
              <a:rPr lang="en-US" sz="5000" b="1" dirty="0">
                <a:solidFill>
                  <a:srgbClr val="0000FF"/>
                </a:solidFill>
                <a:cs typeface="Times New Roman" pitchFamily="18" charset="0"/>
              </a:rPr>
              <a:t>?</a:t>
            </a:r>
          </a:p>
        </p:txBody>
      </p:sp>
      <p:grpSp>
        <p:nvGrpSpPr>
          <p:cNvPr id="107753" name="Group 233"/>
          <p:cNvGrpSpPr>
            <a:grpSpLocks/>
          </p:cNvGrpSpPr>
          <p:nvPr/>
        </p:nvGrpSpPr>
        <p:grpSpPr bwMode="auto">
          <a:xfrm>
            <a:off x="4053840" y="1544320"/>
            <a:ext cx="960120" cy="3413760"/>
            <a:chOff x="2544" y="144"/>
            <a:chExt cx="432" cy="2016"/>
          </a:xfrm>
          <a:solidFill>
            <a:srgbClr val="00FFFF"/>
          </a:solidFill>
        </p:grpSpPr>
        <p:sp>
          <p:nvSpPr>
            <p:cNvPr id="107743" name="Rectangle 223"/>
            <p:cNvSpPr>
              <a:spLocks noChangeArrowheads="1"/>
            </p:cNvSpPr>
            <p:nvPr/>
          </p:nvSpPr>
          <p:spPr bwMode="auto">
            <a:xfrm>
              <a:off x="2544" y="816"/>
              <a:ext cx="432" cy="336"/>
            </a:xfrm>
            <a:prstGeom prst="rect">
              <a:avLst/>
            </a:prstGeom>
            <a:grp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r>
                <a:rPr lang="en-US" sz="4000" b="1" dirty="0">
                  <a:solidFill>
                    <a:srgbClr val="FF0000"/>
                  </a:solidFill>
                  <a:cs typeface="Times New Roman" pitchFamily="18" charset="0"/>
                </a:rPr>
                <a:t>N</a:t>
              </a:r>
            </a:p>
          </p:txBody>
        </p:sp>
        <p:sp>
          <p:nvSpPr>
            <p:cNvPr id="107744" name="Rectangle 224"/>
            <p:cNvSpPr>
              <a:spLocks noChangeArrowheads="1"/>
            </p:cNvSpPr>
            <p:nvPr/>
          </p:nvSpPr>
          <p:spPr bwMode="auto">
            <a:xfrm>
              <a:off x="2544" y="1152"/>
              <a:ext cx="432" cy="336"/>
            </a:xfrm>
            <a:prstGeom prst="rect">
              <a:avLst/>
            </a:prstGeom>
            <a:grp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r>
                <a:rPr lang="en-US" sz="4000" b="1" dirty="0">
                  <a:solidFill>
                    <a:srgbClr val="FF0000"/>
                  </a:solidFill>
                  <a:cs typeface="Times New Roman" pitchFamily="18" charset="0"/>
                </a:rPr>
                <a:t>T</a:t>
              </a:r>
            </a:p>
          </p:txBody>
        </p:sp>
        <p:sp>
          <p:nvSpPr>
            <p:cNvPr id="107745" name="Rectangle 225"/>
            <p:cNvSpPr>
              <a:spLocks noChangeArrowheads="1"/>
            </p:cNvSpPr>
            <p:nvPr/>
          </p:nvSpPr>
          <p:spPr bwMode="auto">
            <a:xfrm>
              <a:off x="2544" y="1488"/>
              <a:ext cx="432" cy="336"/>
            </a:xfrm>
            <a:prstGeom prst="rect">
              <a:avLst/>
            </a:prstGeom>
            <a:grp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r>
                <a:rPr lang="en-US" sz="4000" b="1" dirty="0">
                  <a:solidFill>
                    <a:srgbClr val="FF0000"/>
                  </a:solidFill>
                  <a:cs typeface="Times New Roman" pitchFamily="18" charset="0"/>
                </a:rPr>
                <a:t>H</a:t>
              </a:r>
            </a:p>
          </p:txBody>
        </p:sp>
        <p:sp>
          <p:nvSpPr>
            <p:cNvPr id="107746" name="Rectangle 226"/>
            <p:cNvSpPr>
              <a:spLocks noChangeArrowheads="1"/>
            </p:cNvSpPr>
            <p:nvPr/>
          </p:nvSpPr>
          <p:spPr bwMode="auto">
            <a:xfrm>
              <a:off x="2544" y="1824"/>
              <a:ext cx="432" cy="336"/>
            </a:xfrm>
            <a:prstGeom prst="rect">
              <a:avLst/>
            </a:prstGeom>
            <a:grp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r>
                <a:rPr lang="en-US" sz="4000" b="1" dirty="0">
                  <a:solidFill>
                    <a:srgbClr val="FF0000"/>
                  </a:solidFill>
                  <a:cs typeface="Times New Roman" pitchFamily="18" charset="0"/>
                </a:rPr>
                <a:t>Ơ</a:t>
              </a:r>
            </a:p>
          </p:txBody>
        </p:sp>
        <p:sp>
          <p:nvSpPr>
            <p:cNvPr id="107750" name="Rectangle 230"/>
            <p:cNvSpPr>
              <a:spLocks noChangeArrowheads="1"/>
            </p:cNvSpPr>
            <p:nvPr/>
          </p:nvSpPr>
          <p:spPr bwMode="auto">
            <a:xfrm>
              <a:off x="2544" y="480"/>
              <a:ext cx="432" cy="336"/>
            </a:xfrm>
            <a:prstGeom prst="rect">
              <a:avLst/>
            </a:prstGeom>
            <a:grp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r>
                <a:rPr lang="en-US" sz="4000" b="1" dirty="0">
                  <a:solidFill>
                    <a:srgbClr val="FF0000"/>
                  </a:solidFill>
                  <a:cs typeface="Times New Roman" pitchFamily="18" charset="0"/>
                </a:rPr>
                <a:t>Â</a:t>
              </a:r>
            </a:p>
          </p:txBody>
        </p:sp>
        <p:sp>
          <p:nvSpPr>
            <p:cNvPr id="107751" name="Rectangle 231"/>
            <p:cNvSpPr>
              <a:spLocks noChangeArrowheads="1"/>
            </p:cNvSpPr>
            <p:nvPr/>
          </p:nvSpPr>
          <p:spPr bwMode="auto">
            <a:xfrm>
              <a:off x="2544" y="144"/>
              <a:ext cx="432" cy="336"/>
            </a:xfrm>
            <a:prstGeom prst="rect">
              <a:avLst/>
            </a:prstGeom>
            <a:grpFill/>
            <a:ln w="9525">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r>
                <a:rPr lang="en-US" sz="4000" b="1" dirty="0">
                  <a:solidFill>
                    <a:srgbClr val="FF0000"/>
                  </a:solidFill>
                  <a:cs typeface="Times New Roman" pitchFamily="18" charset="0"/>
                </a:rPr>
                <a:t>C</a:t>
              </a:r>
            </a:p>
          </p:txBody>
        </p:sp>
      </p:grpSp>
      <p:sp>
        <p:nvSpPr>
          <p:cNvPr id="38941" name="WordArt 240"/>
          <p:cNvSpPr>
            <a:spLocks noChangeArrowheads="1" noChangeShapeType="1" noTextEdit="1"/>
          </p:cNvSpPr>
          <p:nvPr/>
        </p:nvSpPr>
        <p:spPr bwMode="auto">
          <a:xfrm>
            <a:off x="587376" y="0"/>
            <a:ext cx="11626850" cy="1219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1381" tIns="45692" rIns="91381" bIns="45692" fromWordArt="1">
            <a:prstTxWarp prst="textChevron">
              <a:avLst>
                <a:gd name="adj" fmla="val 25000"/>
              </a:avLst>
            </a:prstTxWarp>
          </a:bodyPr>
          <a:lstStyle/>
          <a:p>
            <a:pPr algn="ctr"/>
            <a:r>
              <a:rPr lang="en-US" sz="5000" b="1" kern="10">
                <a:solidFill>
                  <a:srgbClr val="FFFF00"/>
                </a:solidFill>
                <a:effectLst>
                  <a:outerShdw dist="45791" dir="2021404" algn="ctr" rotWithShape="0">
                    <a:srgbClr val="B2B2B2">
                      <a:alpha val="79999"/>
                    </a:srgbClr>
                  </a:outerShdw>
                </a:effectLst>
                <a:latin typeface="Times New Roman"/>
                <a:cs typeface="Times New Roman"/>
              </a:rPr>
              <a:t>Ô CHỮ MAY MẮN</a:t>
            </a:r>
          </a:p>
        </p:txBody>
      </p:sp>
      <p:sp>
        <p:nvSpPr>
          <p:cNvPr id="122" name="Rectangle 121"/>
          <p:cNvSpPr/>
          <p:nvPr/>
        </p:nvSpPr>
        <p:spPr>
          <a:xfrm>
            <a:off x="10205462" y="4190326"/>
            <a:ext cx="2712602" cy="861774"/>
          </a:xfrm>
          <a:prstGeom prst="rect">
            <a:avLst/>
          </a:prstGeom>
        </p:spPr>
        <p:txBody>
          <a:bodyPr wrap="none">
            <a:spAutoFit/>
          </a:bodyPr>
          <a:lstStyle/>
          <a:p>
            <a:r>
              <a:rPr lang="en-US" sz="5000" b="1" dirty="0" err="1" smtClean="0">
                <a:solidFill>
                  <a:srgbClr val="0000FF"/>
                </a:solidFill>
                <a:cs typeface="Times New Roman" pitchFamily="18" charset="0"/>
              </a:rPr>
              <a:t>oạt</a:t>
            </a:r>
            <a:r>
              <a:rPr lang="en-US" sz="5000" b="1" dirty="0" smtClean="0">
                <a:solidFill>
                  <a:srgbClr val="0000FF"/>
                </a:solidFill>
                <a:cs typeface="Times New Roman" pitchFamily="18" charset="0"/>
              </a:rPr>
              <a:t> </a:t>
            </a:r>
            <a:r>
              <a:rPr lang="en-US" sz="5000" b="1" dirty="0" err="1" smtClean="0">
                <a:solidFill>
                  <a:srgbClr val="0000FF"/>
                </a:solidFill>
                <a:cs typeface="Times New Roman" pitchFamily="18" charset="0"/>
              </a:rPr>
              <a:t>động</a:t>
            </a:r>
            <a:r>
              <a:rPr lang="en-US" sz="5000" b="1" dirty="0" smtClean="0">
                <a:solidFill>
                  <a:srgbClr val="0000FF"/>
                </a:solidFill>
                <a:cs typeface="Times New Roman" pitchFamily="18" charset="0"/>
              </a:rPr>
              <a:t> </a:t>
            </a:r>
            <a:endParaRPr lang="en-US" dirty="0"/>
          </a:p>
        </p:txBody>
      </p:sp>
    </p:spTree>
  </p:cSld>
  <p:clrMapOvr>
    <a:masterClrMapping/>
  </p:clrMapOvr>
  <p:transition spd="slow" advClick="0"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7753"/>
                                        </p:tgtEl>
                                        <p:attrNameLst>
                                          <p:attrName>style.visibility</p:attrName>
                                        </p:attrNameLst>
                                      </p:cBhvr>
                                      <p:to>
                                        <p:strVal val="visible"/>
                                      </p:to>
                                    </p:set>
                                    <p:animEffect transition="in" filter="blinds(horizontal)">
                                      <p:cBhvr>
                                        <p:cTn id="7" dur="500"/>
                                        <p:tgtEl>
                                          <p:spTgt spid="1077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7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753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7735"/>
                                        </p:tgtEl>
                                        <p:attrNameLst>
                                          <p:attrName>style.visibility</p:attrName>
                                        </p:attrNameLst>
                                      </p:cBhvr>
                                      <p:to>
                                        <p:strVal val="visible"/>
                                      </p:to>
                                    </p:set>
                                    <p:animEffect transition="in" filter="blinds(horizontal)">
                                      <p:cBhvr>
                                        <p:cTn id="17" dur="500"/>
                                        <p:tgtEl>
                                          <p:spTgt spid="1077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07715"/>
                                        </p:tgtEl>
                                        <p:attrNameLst>
                                          <p:attrName>style.visibility</p:attrName>
                                        </p:attrNameLst>
                                      </p:cBhvr>
                                      <p:to>
                                        <p:strVal val="visible"/>
                                      </p:to>
                                    </p:set>
                                    <p:animEffect transition="in" filter="box(in)">
                                      <p:cBhvr>
                                        <p:cTn id="22" dur="500"/>
                                        <p:tgtEl>
                                          <p:spTgt spid="1077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107735"/>
                                        </p:tgtEl>
                                      </p:cBhvr>
                                    </p:animEffect>
                                    <p:set>
                                      <p:cBhvr>
                                        <p:cTn id="27" dur="1" fill="hold">
                                          <p:stCondLst>
                                            <p:cond delay="499"/>
                                          </p:stCondLst>
                                        </p:cTn>
                                        <p:tgtEl>
                                          <p:spTgt spid="107735"/>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xit" presetSubtype="16" fill="hold" grpId="0" nodeType="clickEffect">
                                  <p:stCondLst>
                                    <p:cond delay="0"/>
                                  </p:stCondLst>
                                  <p:childTnLst>
                                    <p:animEffect transition="out" filter="box(in)">
                                      <p:cBhvr>
                                        <p:cTn id="31" dur="500"/>
                                        <p:tgtEl>
                                          <p:spTgt spid="107531"/>
                                        </p:tgtEl>
                                      </p:cBhvr>
                                    </p:animEffect>
                                    <p:set>
                                      <p:cBhvr>
                                        <p:cTn id="32" dur="1" fill="hold">
                                          <p:stCondLst>
                                            <p:cond delay="499"/>
                                          </p:stCondLst>
                                        </p:cTn>
                                        <p:tgtEl>
                                          <p:spTgt spid="107531"/>
                                        </p:tgtEl>
                                        <p:attrNameLst>
                                          <p:attrName>style.visibility</p:attrName>
                                        </p:attrNameLst>
                                      </p:cBhvr>
                                      <p:to>
                                        <p:strVal val="hidden"/>
                                      </p:to>
                                    </p:set>
                                  </p:childTnLst>
                                </p:cTn>
                              </p:par>
                            </p:childTnLst>
                          </p:cTn>
                        </p:par>
                      </p:childTnLst>
                    </p:cTn>
                  </p:par>
                </p:childTnLst>
              </p:cTn>
              <p:nextCondLst>
                <p:cond evt="onClick" delay="0">
                  <p:tgtEl>
                    <p:spTgt spid="107531"/>
                  </p:tgtEl>
                </p:cond>
              </p:nextCondLst>
            </p:seq>
            <p:seq concurrent="1" nextAc="seek">
              <p:cTn id="33" restart="whenNotActive" fill="hold" evtFilter="cancelBubble" nodeType="interactiveSeq">
                <p:stCondLst>
                  <p:cond evt="onClick" delay="0">
                    <p:tgtEl>
                      <p:spTgt spid="107530"/>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07736"/>
                                        </p:tgtEl>
                                        <p:attrNameLst>
                                          <p:attrName>style.visibility</p:attrName>
                                        </p:attrNameLst>
                                      </p:cBhvr>
                                      <p:to>
                                        <p:strVal val="visible"/>
                                      </p:to>
                                    </p:set>
                                    <p:animEffect transition="in" filter="strips(downLeft)">
                                      <p:cBhvr>
                                        <p:cTn id="38" dur="500"/>
                                        <p:tgtEl>
                                          <p:spTgt spid="10773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8" presetClass="entr" presetSubtype="12" fill="hold" nodeType="clickEffect">
                                  <p:stCondLst>
                                    <p:cond delay="0"/>
                                  </p:stCondLst>
                                  <p:childTnLst>
                                    <p:set>
                                      <p:cBhvr>
                                        <p:cTn id="42" dur="1" fill="hold">
                                          <p:stCondLst>
                                            <p:cond delay="0"/>
                                          </p:stCondLst>
                                        </p:cTn>
                                        <p:tgtEl>
                                          <p:spTgt spid="107733"/>
                                        </p:tgtEl>
                                        <p:attrNameLst>
                                          <p:attrName>style.visibility</p:attrName>
                                        </p:attrNameLst>
                                      </p:cBhvr>
                                      <p:to>
                                        <p:strVal val="visible"/>
                                      </p:to>
                                    </p:set>
                                    <p:animEffect transition="in" filter="strips(downLeft)">
                                      <p:cBhvr>
                                        <p:cTn id="43" dur="500"/>
                                        <p:tgtEl>
                                          <p:spTgt spid="10773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grpId="1" nodeType="clickEffect">
                                  <p:stCondLst>
                                    <p:cond delay="0"/>
                                  </p:stCondLst>
                                  <p:childTnLst>
                                    <p:animEffect transition="out" filter="fade">
                                      <p:cBhvr>
                                        <p:cTn id="47" dur="2000"/>
                                        <p:tgtEl>
                                          <p:spTgt spid="107736"/>
                                        </p:tgtEl>
                                      </p:cBhvr>
                                    </p:animEffect>
                                    <p:set>
                                      <p:cBhvr>
                                        <p:cTn id="48" dur="1" fill="hold">
                                          <p:stCondLst>
                                            <p:cond delay="1999"/>
                                          </p:stCondLst>
                                        </p:cTn>
                                        <p:tgtEl>
                                          <p:spTgt spid="107736"/>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xit" presetSubtype="16" fill="hold" grpId="0" nodeType="clickEffect">
                                  <p:stCondLst>
                                    <p:cond delay="0"/>
                                  </p:stCondLst>
                                  <p:childTnLst>
                                    <p:animEffect transition="out" filter="box(in)">
                                      <p:cBhvr>
                                        <p:cTn id="52" dur="500"/>
                                        <p:tgtEl>
                                          <p:spTgt spid="107530"/>
                                        </p:tgtEl>
                                      </p:cBhvr>
                                    </p:animEffect>
                                    <p:set>
                                      <p:cBhvr>
                                        <p:cTn id="53" dur="1" fill="hold">
                                          <p:stCondLst>
                                            <p:cond delay="499"/>
                                          </p:stCondLst>
                                        </p:cTn>
                                        <p:tgtEl>
                                          <p:spTgt spid="107530"/>
                                        </p:tgtEl>
                                        <p:attrNameLst>
                                          <p:attrName>style.visibility</p:attrName>
                                        </p:attrNameLst>
                                      </p:cBhvr>
                                      <p:to>
                                        <p:strVal val="hidden"/>
                                      </p:to>
                                    </p:set>
                                  </p:childTnLst>
                                </p:cTn>
                              </p:par>
                            </p:childTnLst>
                          </p:cTn>
                        </p:par>
                      </p:childTnLst>
                    </p:cTn>
                  </p:par>
                </p:childTnLst>
              </p:cTn>
              <p:nextCondLst>
                <p:cond evt="onClick" delay="0">
                  <p:tgtEl>
                    <p:spTgt spid="107530"/>
                  </p:tgtEl>
                </p:cond>
              </p:nextCondLst>
            </p:seq>
            <p:seq concurrent="1" nextAc="seek">
              <p:cTn id="54" restart="whenNotActive" fill="hold" evtFilter="cancelBubble" nodeType="interactiveSeq">
                <p:stCondLst>
                  <p:cond evt="onClick" delay="0">
                    <p:tgtEl>
                      <p:spTgt spid="107529"/>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20" presetClass="entr" presetSubtype="0" fill="hold" grpId="0" nodeType="clickEffect">
                                  <p:stCondLst>
                                    <p:cond delay="0"/>
                                  </p:stCondLst>
                                  <p:childTnLst>
                                    <p:set>
                                      <p:cBhvr>
                                        <p:cTn id="58" dur="1" fill="hold">
                                          <p:stCondLst>
                                            <p:cond delay="0"/>
                                          </p:stCondLst>
                                        </p:cTn>
                                        <p:tgtEl>
                                          <p:spTgt spid="107737"/>
                                        </p:tgtEl>
                                        <p:attrNameLst>
                                          <p:attrName>style.visibility</p:attrName>
                                        </p:attrNameLst>
                                      </p:cBhvr>
                                      <p:to>
                                        <p:strVal val="visible"/>
                                      </p:to>
                                    </p:set>
                                    <p:animEffect transition="in" filter="wedge">
                                      <p:cBhvr>
                                        <p:cTn id="59" dur="2000"/>
                                        <p:tgtEl>
                                          <p:spTgt spid="10773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0" presetClass="entr" presetSubtype="0" fill="hold" nodeType="clickEffect">
                                  <p:stCondLst>
                                    <p:cond delay="0"/>
                                  </p:stCondLst>
                                  <p:childTnLst>
                                    <p:set>
                                      <p:cBhvr>
                                        <p:cTn id="63" dur="1" fill="hold">
                                          <p:stCondLst>
                                            <p:cond delay="0"/>
                                          </p:stCondLst>
                                        </p:cTn>
                                        <p:tgtEl>
                                          <p:spTgt spid="107610"/>
                                        </p:tgtEl>
                                        <p:attrNameLst>
                                          <p:attrName>style.visibility</p:attrName>
                                        </p:attrNameLst>
                                      </p:cBhvr>
                                      <p:to>
                                        <p:strVal val="visible"/>
                                      </p:to>
                                    </p:set>
                                    <p:animEffect transition="in" filter="wedge">
                                      <p:cBhvr>
                                        <p:cTn id="64" dur="2000"/>
                                        <p:tgtEl>
                                          <p:spTgt spid="10761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xit" presetSubtype="10" fill="hold" grpId="1" nodeType="clickEffect">
                                  <p:stCondLst>
                                    <p:cond delay="0"/>
                                  </p:stCondLst>
                                  <p:childTnLst>
                                    <p:animEffect transition="out" filter="blinds(horizontal)">
                                      <p:cBhvr>
                                        <p:cTn id="68" dur="500"/>
                                        <p:tgtEl>
                                          <p:spTgt spid="107737"/>
                                        </p:tgtEl>
                                      </p:cBhvr>
                                    </p:animEffect>
                                    <p:set>
                                      <p:cBhvr>
                                        <p:cTn id="69" dur="1" fill="hold">
                                          <p:stCondLst>
                                            <p:cond delay="499"/>
                                          </p:stCondLst>
                                        </p:cTn>
                                        <p:tgtEl>
                                          <p:spTgt spid="107737"/>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4" presetClass="exit" presetSubtype="16" fill="hold" grpId="0" nodeType="clickEffect">
                                  <p:stCondLst>
                                    <p:cond delay="0"/>
                                  </p:stCondLst>
                                  <p:childTnLst>
                                    <p:animEffect transition="out" filter="box(in)">
                                      <p:cBhvr>
                                        <p:cTn id="73" dur="500"/>
                                        <p:tgtEl>
                                          <p:spTgt spid="107529"/>
                                        </p:tgtEl>
                                      </p:cBhvr>
                                    </p:animEffect>
                                    <p:set>
                                      <p:cBhvr>
                                        <p:cTn id="74" dur="1" fill="hold">
                                          <p:stCondLst>
                                            <p:cond delay="499"/>
                                          </p:stCondLst>
                                        </p:cTn>
                                        <p:tgtEl>
                                          <p:spTgt spid="107529"/>
                                        </p:tgtEl>
                                        <p:attrNameLst>
                                          <p:attrName>style.visibility</p:attrName>
                                        </p:attrNameLst>
                                      </p:cBhvr>
                                      <p:to>
                                        <p:strVal val="hidden"/>
                                      </p:to>
                                    </p:set>
                                  </p:childTnLst>
                                </p:cTn>
                              </p:par>
                            </p:childTnLst>
                          </p:cTn>
                        </p:par>
                      </p:childTnLst>
                    </p:cTn>
                  </p:par>
                </p:childTnLst>
              </p:cTn>
              <p:nextCondLst>
                <p:cond evt="onClick" delay="0">
                  <p:tgtEl>
                    <p:spTgt spid="107529"/>
                  </p:tgtEl>
                </p:cond>
              </p:nextCondLst>
            </p:seq>
            <p:seq concurrent="1" nextAc="seek">
              <p:cTn id="75" restart="whenNotActive" fill="hold" evtFilter="cancelBubble" nodeType="interactiveSeq">
                <p:stCondLst>
                  <p:cond evt="onClick" delay="0">
                    <p:tgtEl>
                      <p:spTgt spid="10752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07738"/>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6" presetClass="entr" presetSubtype="16" fill="hold" nodeType="clickEffect">
                                  <p:stCondLst>
                                    <p:cond delay="0"/>
                                  </p:stCondLst>
                                  <p:childTnLst>
                                    <p:set>
                                      <p:cBhvr>
                                        <p:cTn id="83" dur="1" fill="hold">
                                          <p:stCondLst>
                                            <p:cond delay="0"/>
                                          </p:stCondLst>
                                        </p:cTn>
                                        <p:tgtEl>
                                          <p:spTgt spid="107678"/>
                                        </p:tgtEl>
                                        <p:attrNameLst>
                                          <p:attrName>style.visibility</p:attrName>
                                        </p:attrNameLst>
                                      </p:cBhvr>
                                      <p:to>
                                        <p:strVal val="visible"/>
                                      </p:to>
                                    </p:set>
                                    <p:animEffect transition="in" filter="circle(in)">
                                      <p:cBhvr>
                                        <p:cTn id="84" dur="2000"/>
                                        <p:tgtEl>
                                          <p:spTgt spid="107678"/>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6" presetClass="exit" presetSubtype="16" fill="hold" grpId="1" nodeType="clickEffect">
                                  <p:stCondLst>
                                    <p:cond delay="0"/>
                                  </p:stCondLst>
                                  <p:childTnLst>
                                    <p:animEffect transition="out" filter="circle(in)">
                                      <p:cBhvr>
                                        <p:cTn id="88" dur="2000"/>
                                        <p:tgtEl>
                                          <p:spTgt spid="107738"/>
                                        </p:tgtEl>
                                      </p:cBhvr>
                                    </p:animEffect>
                                    <p:set>
                                      <p:cBhvr>
                                        <p:cTn id="89" dur="1" fill="hold">
                                          <p:stCondLst>
                                            <p:cond delay="1999"/>
                                          </p:stCondLst>
                                        </p:cTn>
                                        <p:tgtEl>
                                          <p:spTgt spid="107738"/>
                                        </p:tgtEl>
                                        <p:attrNameLst>
                                          <p:attrName>style.visibility</p:attrName>
                                        </p:attrNameLst>
                                      </p:cBhvr>
                                      <p:to>
                                        <p:strVal val="hidden"/>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4" presetClass="exit" presetSubtype="16" fill="hold" grpId="0" nodeType="clickEffect">
                                  <p:stCondLst>
                                    <p:cond delay="0"/>
                                  </p:stCondLst>
                                  <p:childTnLst>
                                    <p:animEffect transition="out" filter="box(in)">
                                      <p:cBhvr>
                                        <p:cTn id="93" dur="500"/>
                                        <p:tgtEl>
                                          <p:spTgt spid="107528"/>
                                        </p:tgtEl>
                                      </p:cBhvr>
                                    </p:animEffect>
                                    <p:set>
                                      <p:cBhvr>
                                        <p:cTn id="94" dur="1" fill="hold">
                                          <p:stCondLst>
                                            <p:cond delay="499"/>
                                          </p:stCondLst>
                                        </p:cTn>
                                        <p:tgtEl>
                                          <p:spTgt spid="107528"/>
                                        </p:tgtEl>
                                        <p:attrNameLst>
                                          <p:attrName>style.visibility</p:attrName>
                                        </p:attrNameLst>
                                      </p:cBhvr>
                                      <p:to>
                                        <p:strVal val="hidden"/>
                                      </p:to>
                                    </p:set>
                                  </p:childTnLst>
                                </p:cTn>
                              </p:par>
                            </p:childTnLst>
                          </p:cTn>
                        </p:par>
                      </p:childTnLst>
                    </p:cTn>
                  </p:par>
                </p:childTnLst>
              </p:cTn>
              <p:nextCondLst>
                <p:cond evt="onClick" delay="0">
                  <p:tgtEl>
                    <p:spTgt spid="107528"/>
                  </p:tgtEl>
                </p:cond>
              </p:nextCondLst>
            </p:seq>
            <p:seq concurrent="1" nextAc="seek">
              <p:cTn id="95" restart="whenNotActive" fill="hold" evtFilter="cancelBubble" nodeType="interactiveSeq">
                <p:stCondLst>
                  <p:cond evt="onClick" delay="0">
                    <p:tgtEl>
                      <p:spTgt spid="107527"/>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6" presetClass="entr" presetSubtype="16" fill="hold" grpId="0" nodeType="clickEffect">
                                  <p:stCondLst>
                                    <p:cond delay="0"/>
                                  </p:stCondLst>
                                  <p:childTnLst>
                                    <p:set>
                                      <p:cBhvr>
                                        <p:cTn id="99" dur="1" fill="hold">
                                          <p:stCondLst>
                                            <p:cond delay="0"/>
                                          </p:stCondLst>
                                        </p:cTn>
                                        <p:tgtEl>
                                          <p:spTgt spid="107739">
                                            <p:txEl>
                                              <p:pRg st="0" end="0"/>
                                            </p:txEl>
                                          </p:spTgt>
                                        </p:tgtEl>
                                        <p:attrNameLst>
                                          <p:attrName>style.visibility</p:attrName>
                                        </p:attrNameLst>
                                      </p:cBhvr>
                                      <p:to>
                                        <p:strVal val="visible"/>
                                      </p:to>
                                    </p:set>
                                    <p:animEffect transition="in" filter="circle(in)">
                                      <p:cBhvr>
                                        <p:cTn id="100" dur="2000"/>
                                        <p:tgtEl>
                                          <p:spTgt spid="107739">
                                            <p:txEl>
                                              <p:pRg st="0" end="0"/>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6" presetClass="entr" presetSubtype="16" fill="hold" nodeType="clickEffect">
                                  <p:stCondLst>
                                    <p:cond delay="0"/>
                                  </p:stCondLst>
                                  <p:childTnLst>
                                    <p:set>
                                      <p:cBhvr>
                                        <p:cTn id="104" dur="1" fill="hold">
                                          <p:stCondLst>
                                            <p:cond delay="0"/>
                                          </p:stCondLst>
                                        </p:cTn>
                                        <p:tgtEl>
                                          <p:spTgt spid="107620"/>
                                        </p:tgtEl>
                                        <p:attrNameLst>
                                          <p:attrName>style.visibility</p:attrName>
                                        </p:attrNameLst>
                                      </p:cBhvr>
                                      <p:to>
                                        <p:strVal val="visible"/>
                                      </p:to>
                                    </p:set>
                                    <p:animEffect transition="in" filter="circle(in)">
                                      <p:cBhvr>
                                        <p:cTn id="105" dur="2000"/>
                                        <p:tgtEl>
                                          <p:spTgt spid="107620"/>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6" presetClass="exit" presetSubtype="16" fill="hold" nodeType="clickEffect">
                                  <p:stCondLst>
                                    <p:cond delay="0"/>
                                  </p:stCondLst>
                                  <p:childTnLst>
                                    <p:animEffect transition="out" filter="circle(in)">
                                      <p:cBhvr>
                                        <p:cTn id="109" dur="2000"/>
                                        <p:tgtEl>
                                          <p:spTgt spid="107739">
                                            <p:txEl>
                                              <p:pRg st="0" end="0"/>
                                            </p:txEl>
                                          </p:spTgt>
                                        </p:tgtEl>
                                      </p:cBhvr>
                                    </p:animEffect>
                                    <p:set>
                                      <p:cBhvr>
                                        <p:cTn id="110" dur="1" fill="hold">
                                          <p:stCondLst>
                                            <p:cond delay="1999"/>
                                          </p:stCondLst>
                                        </p:cTn>
                                        <p:tgtEl>
                                          <p:spTgt spid="107739">
                                            <p:txEl>
                                              <p:pRg st="0" end="0"/>
                                            </p:txEl>
                                          </p:spTgt>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 presetClass="exit" presetSubtype="16" fill="hold" grpId="0" nodeType="clickEffect">
                                  <p:stCondLst>
                                    <p:cond delay="0"/>
                                  </p:stCondLst>
                                  <p:childTnLst>
                                    <p:animEffect transition="out" filter="box(in)">
                                      <p:cBhvr>
                                        <p:cTn id="114" dur="500"/>
                                        <p:tgtEl>
                                          <p:spTgt spid="107527"/>
                                        </p:tgtEl>
                                      </p:cBhvr>
                                    </p:animEffect>
                                    <p:set>
                                      <p:cBhvr>
                                        <p:cTn id="115" dur="1" fill="hold">
                                          <p:stCondLst>
                                            <p:cond delay="499"/>
                                          </p:stCondLst>
                                        </p:cTn>
                                        <p:tgtEl>
                                          <p:spTgt spid="107527"/>
                                        </p:tgtEl>
                                        <p:attrNameLst>
                                          <p:attrName>style.visibility</p:attrName>
                                        </p:attrNameLst>
                                      </p:cBhvr>
                                      <p:to>
                                        <p:strVal val="hidden"/>
                                      </p:to>
                                    </p:set>
                                  </p:childTnLst>
                                </p:cTn>
                              </p:par>
                            </p:childTnLst>
                          </p:cTn>
                        </p:par>
                      </p:childTnLst>
                    </p:cTn>
                  </p:par>
                </p:childTnLst>
              </p:cTn>
              <p:nextCondLst>
                <p:cond evt="onClick" delay="0">
                  <p:tgtEl>
                    <p:spTgt spid="107527"/>
                  </p:tgtEl>
                </p:cond>
              </p:nextCondLst>
            </p:seq>
            <p:seq concurrent="1" nextAc="seek">
              <p:cTn id="116" restart="whenNotActive" fill="hold" evtFilter="cancelBubble" nodeType="interactiveSeq">
                <p:stCondLst>
                  <p:cond evt="onClick" delay="0">
                    <p:tgtEl>
                      <p:spTgt spid="107525"/>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07740"/>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52" presetClass="entr" presetSubtype="0" fill="hold" nodeType="clickEffect">
                                  <p:stCondLst>
                                    <p:cond delay="0"/>
                                  </p:stCondLst>
                                  <p:childTnLst>
                                    <p:set>
                                      <p:cBhvr>
                                        <p:cTn id="124" dur="1" fill="hold">
                                          <p:stCondLst>
                                            <p:cond delay="0"/>
                                          </p:stCondLst>
                                        </p:cTn>
                                        <p:tgtEl>
                                          <p:spTgt spid="107718"/>
                                        </p:tgtEl>
                                        <p:attrNameLst>
                                          <p:attrName>style.visibility</p:attrName>
                                        </p:attrNameLst>
                                      </p:cBhvr>
                                      <p:to>
                                        <p:strVal val="visible"/>
                                      </p:to>
                                    </p:set>
                                    <p:animScale>
                                      <p:cBhvr>
                                        <p:cTn id="125" dur="1000" decel="50000" fill="hold">
                                          <p:stCondLst>
                                            <p:cond delay="0"/>
                                          </p:stCondLst>
                                        </p:cTn>
                                        <p:tgtEl>
                                          <p:spTgt spid="1077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6" dur="1000" decel="50000" fill="hold">
                                          <p:stCondLst>
                                            <p:cond delay="0"/>
                                          </p:stCondLst>
                                        </p:cTn>
                                        <p:tgtEl>
                                          <p:spTgt spid="107718"/>
                                        </p:tgtEl>
                                        <p:attrNameLst>
                                          <p:attrName>ppt_x</p:attrName>
                                          <p:attrName>ppt_y</p:attrName>
                                        </p:attrNameLst>
                                      </p:cBhvr>
                                    </p:animMotion>
                                    <p:animEffect transition="in" filter="fade">
                                      <p:cBhvr>
                                        <p:cTn id="127" dur="1000"/>
                                        <p:tgtEl>
                                          <p:spTgt spid="107718"/>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3" presetClass="exit" presetSubtype="16" fill="hold" grpId="1" nodeType="clickEffect">
                                  <p:stCondLst>
                                    <p:cond delay="0"/>
                                  </p:stCondLst>
                                  <p:childTnLst>
                                    <p:animEffect transition="out" filter="plus(in)">
                                      <p:cBhvr>
                                        <p:cTn id="131" dur="2000"/>
                                        <p:tgtEl>
                                          <p:spTgt spid="107740"/>
                                        </p:tgtEl>
                                      </p:cBhvr>
                                    </p:animEffect>
                                    <p:set>
                                      <p:cBhvr>
                                        <p:cTn id="132" dur="1" fill="hold">
                                          <p:stCondLst>
                                            <p:cond delay="1999"/>
                                          </p:stCondLst>
                                        </p:cTn>
                                        <p:tgtEl>
                                          <p:spTgt spid="107740"/>
                                        </p:tgtEl>
                                        <p:attrNameLst>
                                          <p:attrName>style.visibility</p:attrName>
                                        </p:attrNameLst>
                                      </p:cBhvr>
                                      <p:to>
                                        <p:strVal val="hidden"/>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 presetClass="exit" presetSubtype="16" fill="hold" grpId="0" nodeType="clickEffect">
                                  <p:stCondLst>
                                    <p:cond delay="0"/>
                                  </p:stCondLst>
                                  <p:childTnLst>
                                    <p:animEffect transition="out" filter="box(in)">
                                      <p:cBhvr>
                                        <p:cTn id="136" dur="500"/>
                                        <p:tgtEl>
                                          <p:spTgt spid="107525"/>
                                        </p:tgtEl>
                                      </p:cBhvr>
                                    </p:animEffect>
                                    <p:set>
                                      <p:cBhvr>
                                        <p:cTn id="137" dur="1" fill="hold">
                                          <p:stCondLst>
                                            <p:cond delay="499"/>
                                          </p:stCondLst>
                                        </p:cTn>
                                        <p:tgtEl>
                                          <p:spTgt spid="107525"/>
                                        </p:tgtEl>
                                        <p:attrNameLst>
                                          <p:attrName>style.visibility</p:attrName>
                                        </p:attrNameLst>
                                      </p:cBhvr>
                                      <p:to>
                                        <p:strVal val="hidden"/>
                                      </p:to>
                                    </p:set>
                                  </p:childTnLst>
                                </p:cTn>
                              </p:par>
                            </p:childTnLst>
                          </p:cTn>
                        </p:par>
                      </p:childTnLst>
                    </p:cTn>
                  </p:par>
                </p:childTnLst>
              </p:cTn>
              <p:nextCondLst>
                <p:cond evt="onClick" delay="0">
                  <p:tgtEl>
                    <p:spTgt spid="107525"/>
                  </p:tgtEl>
                </p:cond>
              </p:nextCondLst>
            </p:seq>
          </p:childTnLst>
        </p:cTn>
      </p:par>
    </p:tnLst>
    <p:bldLst>
      <p:bldP spid="107525" grpId="0" animBg="1"/>
      <p:bldP spid="107527" grpId="0" animBg="1"/>
      <p:bldP spid="107528" grpId="0" animBg="1"/>
      <p:bldP spid="107529" grpId="0" animBg="1"/>
      <p:bldP spid="107530" grpId="0" animBg="1"/>
      <p:bldP spid="107531" grpId="0" animBg="1"/>
      <p:bldP spid="107735" grpId="0"/>
      <p:bldP spid="107735" grpId="1"/>
      <p:bldP spid="107736" grpId="0"/>
      <p:bldP spid="107736" grpId="1"/>
      <p:bldP spid="107737" grpId="0"/>
      <p:bldP spid="107737" grpId="1"/>
      <p:bldP spid="107738" grpId="0"/>
      <p:bldP spid="107738" grpId="1"/>
      <p:bldP spid="107739" grpId="0" build="allAtOnce"/>
      <p:bldP spid="107740" grpId="0"/>
      <p:bldP spid="10774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WordArt 2"/>
          <p:cNvSpPr>
            <a:spLocks noChangeArrowheads="1" noChangeShapeType="1" noTextEdit="1"/>
          </p:cNvSpPr>
          <p:nvPr/>
        </p:nvSpPr>
        <p:spPr bwMode="auto">
          <a:xfrm>
            <a:off x="746760" y="1788165"/>
            <a:ext cx="11290300" cy="4915747"/>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114901" tIns="57454" rIns="114901" bIns="57454" fromWordArt="1">
            <a:prstTxWarp prst="textWave1">
              <a:avLst>
                <a:gd name="adj1" fmla="val 13005"/>
                <a:gd name="adj2" fmla="val 708"/>
              </a:avLst>
            </a:prstTxWarp>
          </a:bodyPr>
          <a:lstStyle/>
          <a:p>
            <a:pPr algn="ctr" defTabSz="1149020" fontAlgn="auto">
              <a:spcBef>
                <a:spcPts val="0"/>
              </a:spcBef>
              <a:spcAft>
                <a:spcPts val="0"/>
              </a:spcAft>
            </a:pPr>
            <a:r>
              <a:rPr lang="vi-VN" sz="4500" b="1" kern="10" dirty="0">
                <a:solidFill>
                  <a:srgbClr val="FF33CC"/>
                </a:solidFill>
                <a:effectLst>
                  <a:outerShdw dist="53882" dir="2700000" algn="ctr" rotWithShape="0">
                    <a:srgbClr val="C0C0C0">
                      <a:alpha val="79999"/>
                    </a:srgbClr>
                  </a:outerShdw>
                </a:effectLst>
                <a:latin typeface="Times New Roman"/>
                <a:cs typeface="Times New Roman"/>
              </a:rPr>
              <a:t>CẢM ƠN </a:t>
            </a:r>
            <a:r>
              <a:rPr lang="en-US" sz="4500" b="1" kern="10" dirty="0">
                <a:solidFill>
                  <a:srgbClr val="FF33CC"/>
                </a:solidFill>
                <a:effectLst>
                  <a:outerShdw dist="53882" dir="2700000" algn="ctr" rotWithShape="0">
                    <a:srgbClr val="C0C0C0">
                      <a:alpha val="79999"/>
                    </a:srgbClr>
                  </a:outerShdw>
                </a:effectLst>
                <a:latin typeface="Times New Roman"/>
                <a:cs typeface="Times New Roman"/>
              </a:rPr>
              <a:t>THẦY </a:t>
            </a:r>
            <a:r>
              <a:rPr lang="vi-VN" sz="4500" b="1" kern="10" dirty="0">
                <a:solidFill>
                  <a:srgbClr val="FF33CC"/>
                </a:solidFill>
                <a:effectLst>
                  <a:outerShdw dist="53882" dir="2700000" algn="ctr" rotWithShape="0">
                    <a:srgbClr val="C0C0C0">
                      <a:alpha val="79999"/>
                    </a:srgbClr>
                  </a:outerShdw>
                </a:effectLst>
                <a:latin typeface="Times New Roman"/>
                <a:cs typeface="Times New Roman"/>
              </a:rPr>
              <a:t>CÔ VÀ CÁC </a:t>
            </a:r>
            <a:r>
              <a:rPr lang="en-US" sz="4500" b="1" kern="10" dirty="0">
                <a:solidFill>
                  <a:srgbClr val="FF33CC"/>
                </a:solidFill>
                <a:effectLst>
                  <a:outerShdw dist="53882" dir="2700000" algn="ctr" rotWithShape="0">
                    <a:srgbClr val="C0C0C0">
                      <a:alpha val="79999"/>
                    </a:srgbClr>
                  </a:outerShdw>
                </a:effectLst>
                <a:latin typeface="Times New Roman"/>
                <a:cs typeface="Times New Roman"/>
              </a:rPr>
              <a:t>EM</a:t>
            </a:r>
            <a:r>
              <a:rPr lang="vi-VN" sz="4500" b="1" kern="10" dirty="0">
                <a:solidFill>
                  <a:srgbClr val="FF33CC"/>
                </a:solidFill>
                <a:effectLst>
                  <a:outerShdw dist="53882" dir="2700000" algn="ctr" rotWithShape="0">
                    <a:srgbClr val="C0C0C0">
                      <a:alpha val="79999"/>
                    </a:srgbClr>
                  </a:outerShdw>
                </a:effectLst>
                <a:latin typeface="Times New Roman"/>
                <a:cs typeface="Times New Roman"/>
              </a:rPr>
              <a:t> ĐÃ LẮNG NGHE</a:t>
            </a:r>
          </a:p>
          <a:p>
            <a:pPr algn="ctr" defTabSz="1149020" fontAlgn="auto">
              <a:spcBef>
                <a:spcPts val="0"/>
              </a:spcBef>
              <a:spcAft>
                <a:spcPts val="0"/>
              </a:spcAft>
            </a:pPr>
            <a:endParaRPr lang="en-US" sz="4500" b="1" kern="10" dirty="0">
              <a:solidFill>
                <a:srgbClr val="FF33CC"/>
              </a:solidFill>
              <a:effectLst>
                <a:outerShdw dist="53882" dir="2700000" algn="ctr" rotWithShape="0">
                  <a:srgbClr val="C0C0C0">
                    <a:alpha val="79999"/>
                  </a:srgbClr>
                </a:outerShdw>
              </a:effectLst>
              <a:latin typeface="Times New Roman"/>
              <a:cs typeface="Times New Roman"/>
            </a:endParaRPr>
          </a:p>
        </p:txBody>
      </p:sp>
      <p:pic>
        <p:nvPicPr>
          <p:cNvPr id="29699" name="Picture 3" descr="下一張(熱鍵:c)">
            <a:hlinkClick r:id="rId2"/>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0" y="4502578"/>
            <a:ext cx="1813560" cy="261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0" name="Picture 4" descr="index_image445"/>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5933440"/>
            <a:ext cx="12801600" cy="1381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5" descr="AG00130_"/>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6302864">
            <a:off x="10460673" y="5703681"/>
            <a:ext cx="436880" cy="49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2" name="Picture 6" descr="sun14[1]"/>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425623" y="0"/>
            <a:ext cx="2640330" cy="1932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0122206"/>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slide(fromBottom)">
                                      <p:cBhvr>
                                        <p:cTn id="7" dur="500"/>
                                        <p:tgtEl>
                                          <p:spTgt spid="5125"/>
                                        </p:tgtEl>
                                      </p:cBhvr>
                                    </p:animEffect>
                                  </p:childTnLst>
                                </p:cTn>
                              </p:par>
                            </p:childTnLst>
                          </p:cTn>
                        </p:par>
                        <p:par>
                          <p:cTn id="8" fill="hold" nodeType="afterGroup">
                            <p:stCondLst>
                              <p:cond delay="500"/>
                            </p:stCondLst>
                            <p:childTnLst>
                              <p:par>
                                <p:cTn id="9" presetID="51" presetClass="entr" presetSubtype="0" fill="hold" grpId="0"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fade">
                                      <p:cBhvr>
                                        <p:cTn id="11" dur="385" decel="100000"/>
                                        <p:tgtEl>
                                          <p:spTgt spid="5122"/>
                                        </p:tgtEl>
                                      </p:cBhvr>
                                    </p:animEffect>
                                    <p:animScale>
                                      <p:cBhvr>
                                        <p:cTn id="12" dur="385" decel="100000"/>
                                        <p:tgtEl>
                                          <p:spTgt spid="5122"/>
                                        </p:tgtEl>
                                      </p:cBhvr>
                                      <p:from x="10000" y="10000"/>
                                      <p:to x="200000" y="450000"/>
                                    </p:animScale>
                                    <p:animScale>
                                      <p:cBhvr>
                                        <p:cTn id="13" dur="615" accel="100000" fill="hold">
                                          <p:stCondLst>
                                            <p:cond delay="385"/>
                                          </p:stCondLst>
                                        </p:cTn>
                                        <p:tgtEl>
                                          <p:spTgt spid="5122"/>
                                        </p:tgtEl>
                                      </p:cBhvr>
                                      <p:from x="200000" y="450000"/>
                                      <p:to x="100000" y="100000"/>
                                    </p:animScale>
                                    <p:set>
                                      <p:cBhvr>
                                        <p:cTn id="14" dur="385" fill="hold"/>
                                        <p:tgtEl>
                                          <p:spTgt spid="5122"/>
                                        </p:tgtEl>
                                        <p:attrNameLst>
                                          <p:attrName>ppt_x</p:attrName>
                                        </p:attrNameLst>
                                      </p:cBhvr>
                                      <p:to>
                                        <p:strVal val="(0.5)"/>
                                      </p:to>
                                    </p:set>
                                    <p:anim from="(0.5)" to="(#ppt_x)" calcmode="lin" valueType="num">
                                      <p:cBhvr>
                                        <p:cTn id="15" dur="615" accel="100000" fill="hold">
                                          <p:stCondLst>
                                            <p:cond delay="385"/>
                                          </p:stCondLst>
                                        </p:cTn>
                                        <p:tgtEl>
                                          <p:spTgt spid="5122"/>
                                        </p:tgtEl>
                                        <p:attrNameLst>
                                          <p:attrName>ppt_x</p:attrName>
                                        </p:attrNameLst>
                                      </p:cBhvr>
                                    </p:anim>
                                    <p:set>
                                      <p:cBhvr>
                                        <p:cTn id="16" dur="385" fill="hold"/>
                                        <p:tgtEl>
                                          <p:spTgt spid="5122"/>
                                        </p:tgtEl>
                                        <p:attrNameLst>
                                          <p:attrName>ppt_y</p:attrName>
                                        </p:attrNameLst>
                                      </p:cBhvr>
                                      <p:to>
                                        <p:strVal val="(#ppt_y+0.4)"/>
                                      </p:to>
                                    </p:set>
                                    <p:anim from="(#ppt_y+0.4)" to="(#ppt_y)" calcmode="lin" valueType="num">
                                      <p:cBhvr>
                                        <p:cTn id="17" dur="615" accel="100000" fill="hold">
                                          <p:stCondLst>
                                            <p:cond delay="385"/>
                                          </p:stCondLst>
                                        </p:cTn>
                                        <p:tgtEl>
                                          <p:spTgt spid="51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fdgfdgfdhgfh"/>
          <p:cNvPicPr>
            <a:picLocks noGrp="1" noChangeAspect="1" noChangeArrowheads="1"/>
          </p:cNvPicPr>
          <p:nvPr>
            <p:ph/>
          </p:nvPr>
        </p:nvPicPr>
        <p:blipFill>
          <a:blip r:embed="rId2" cstate="print">
            <a:extLst>
              <a:ext uri="{28A0092B-C50C-407E-A947-70E740481C1C}">
                <a14:useLocalDpi xmlns:a14="http://schemas.microsoft.com/office/drawing/2010/main" xmlns="" val="0"/>
              </a:ext>
            </a:extLst>
          </a:blip>
          <a:srcRect/>
          <a:stretch>
            <a:fillRect/>
          </a:stretch>
        </p:blipFill>
        <p:spPr>
          <a:xfrm>
            <a:off x="0" y="1295400"/>
            <a:ext cx="9174163" cy="4843462"/>
          </a:xfrm>
        </p:spPr>
      </p:pic>
      <p:sp>
        <p:nvSpPr>
          <p:cNvPr id="21507" name="Text Box 3"/>
          <p:cNvSpPr txBox="1">
            <a:spLocks noChangeArrowheads="1"/>
          </p:cNvSpPr>
          <p:nvPr/>
        </p:nvSpPr>
        <p:spPr bwMode="auto">
          <a:xfrm>
            <a:off x="1371600" y="6031053"/>
            <a:ext cx="6710363" cy="65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9066" tIns="49533" rIns="99066" bIns="4953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600" dirty="0" err="1">
                <a:solidFill>
                  <a:prstClr val="black"/>
                </a:solidFill>
                <a:latin typeface="Arial" charset="0"/>
                <a:cs typeface="Arial" charset="0"/>
              </a:rPr>
              <a:t>Lược</a:t>
            </a:r>
            <a:r>
              <a:rPr lang="en-US" sz="3600" dirty="0">
                <a:solidFill>
                  <a:prstClr val="black"/>
                </a:solidFill>
                <a:latin typeface="Arial" charset="0"/>
                <a:cs typeface="Arial" charset="0"/>
              </a:rPr>
              <a:t> </a:t>
            </a:r>
            <a:r>
              <a:rPr lang="en-US" sz="3600" dirty="0" err="1">
                <a:solidFill>
                  <a:prstClr val="black"/>
                </a:solidFill>
                <a:latin typeface="Arial" charset="0"/>
                <a:cs typeface="Arial" charset="0"/>
              </a:rPr>
              <a:t>đồ</a:t>
            </a:r>
            <a:r>
              <a:rPr lang="en-US" sz="3600" dirty="0">
                <a:solidFill>
                  <a:prstClr val="black"/>
                </a:solidFill>
                <a:latin typeface="Arial" charset="0"/>
                <a:cs typeface="Arial" charset="0"/>
              </a:rPr>
              <a:t> </a:t>
            </a:r>
            <a:r>
              <a:rPr lang="en-US" sz="3600" dirty="0" err="1">
                <a:solidFill>
                  <a:prstClr val="black"/>
                </a:solidFill>
                <a:latin typeface="Arial" charset="0"/>
                <a:cs typeface="Arial" charset="0"/>
              </a:rPr>
              <a:t>thành</a:t>
            </a:r>
            <a:r>
              <a:rPr lang="en-US" sz="3600" dirty="0">
                <a:solidFill>
                  <a:prstClr val="black"/>
                </a:solidFill>
                <a:latin typeface="Arial" charset="0"/>
                <a:cs typeface="Arial" charset="0"/>
              </a:rPr>
              <a:t> </a:t>
            </a:r>
            <a:r>
              <a:rPr lang="en-US" sz="3600" dirty="0" err="1">
                <a:solidFill>
                  <a:prstClr val="black"/>
                </a:solidFill>
                <a:latin typeface="Arial" charset="0"/>
                <a:cs typeface="Arial" charset="0"/>
              </a:rPr>
              <a:t>phố</a:t>
            </a:r>
            <a:r>
              <a:rPr lang="en-US" sz="3600" dirty="0">
                <a:solidFill>
                  <a:prstClr val="black"/>
                </a:solidFill>
                <a:latin typeface="Arial" charset="0"/>
                <a:cs typeface="Arial" charset="0"/>
              </a:rPr>
              <a:t> </a:t>
            </a:r>
            <a:r>
              <a:rPr lang="en-US" sz="3600" dirty="0" err="1">
                <a:solidFill>
                  <a:prstClr val="black"/>
                </a:solidFill>
                <a:latin typeface="Arial" charset="0"/>
                <a:cs typeface="Arial" charset="0"/>
              </a:rPr>
              <a:t>Cần</a:t>
            </a:r>
            <a:r>
              <a:rPr lang="en-US" sz="3600" dirty="0">
                <a:solidFill>
                  <a:prstClr val="black"/>
                </a:solidFill>
                <a:latin typeface="Arial" charset="0"/>
                <a:cs typeface="Arial" charset="0"/>
              </a:rPr>
              <a:t> </a:t>
            </a:r>
            <a:r>
              <a:rPr lang="en-US" sz="3600" dirty="0" err="1">
                <a:solidFill>
                  <a:prstClr val="black"/>
                </a:solidFill>
                <a:latin typeface="Arial" charset="0"/>
                <a:cs typeface="Arial" charset="0"/>
              </a:rPr>
              <a:t>Thơ</a:t>
            </a:r>
            <a:endParaRPr lang="vi-VN" sz="3600" dirty="0">
              <a:solidFill>
                <a:prstClr val="black"/>
              </a:solidFill>
              <a:latin typeface="Arial" charset="0"/>
              <a:cs typeface="Arial" charset="0"/>
            </a:endParaRPr>
          </a:p>
        </p:txBody>
      </p:sp>
      <p:sp>
        <p:nvSpPr>
          <p:cNvPr id="21508" name="Freeform 4"/>
          <p:cNvSpPr>
            <a:spLocks/>
          </p:cNvSpPr>
          <p:nvPr/>
        </p:nvSpPr>
        <p:spPr bwMode="auto">
          <a:xfrm>
            <a:off x="427038" y="1676400"/>
            <a:ext cx="8001000" cy="3170237"/>
          </a:xfrm>
          <a:custGeom>
            <a:avLst/>
            <a:gdLst>
              <a:gd name="T0" fmla="*/ 2147483647 w 3351"/>
              <a:gd name="T1" fmla="*/ 2147483647 h 2356"/>
              <a:gd name="T2" fmla="*/ 2147483647 w 3351"/>
              <a:gd name="T3" fmla="*/ 2147483647 h 2356"/>
              <a:gd name="T4" fmla="*/ 2147483647 w 3351"/>
              <a:gd name="T5" fmla="*/ 2147483647 h 2356"/>
              <a:gd name="T6" fmla="*/ 0 w 3351"/>
              <a:gd name="T7" fmla="*/ 2147483647 h 2356"/>
              <a:gd name="T8" fmla="*/ 2147483647 w 3351"/>
              <a:gd name="T9" fmla="*/ 2147483647 h 2356"/>
              <a:gd name="T10" fmla="*/ 2147483647 w 3351"/>
              <a:gd name="T11" fmla="*/ 2147483647 h 2356"/>
              <a:gd name="T12" fmla="*/ 2147483647 w 3351"/>
              <a:gd name="T13" fmla="*/ 2147483647 h 2356"/>
              <a:gd name="T14" fmla="*/ 2147483647 w 3351"/>
              <a:gd name="T15" fmla="*/ 2147483647 h 2356"/>
              <a:gd name="T16" fmla="*/ 2147483647 w 3351"/>
              <a:gd name="T17" fmla="*/ 2147483647 h 2356"/>
              <a:gd name="T18" fmla="*/ 2147483647 w 3351"/>
              <a:gd name="T19" fmla="*/ 2147483647 h 2356"/>
              <a:gd name="T20" fmla="*/ 2147483647 w 3351"/>
              <a:gd name="T21" fmla="*/ 2147483647 h 2356"/>
              <a:gd name="T22" fmla="*/ 2147483647 w 3351"/>
              <a:gd name="T23" fmla="*/ 2147483647 h 2356"/>
              <a:gd name="T24" fmla="*/ 2147483647 w 3351"/>
              <a:gd name="T25" fmla="*/ 2147483647 h 2356"/>
              <a:gd name="T26" fmla="*/ 2147483647 w 3351"/>
              <a:gd name="T27" fmla="*/ 2147483647 h 2356"/>
              <a:gd name="T28" fmla="*/ 2147483647 w 3351"/>
              <a:gd name="T29" fmla="*/ 2147483647 h 2356"/>
              <a:gd name="T30" fmla="*/ 2147483647 w 3351"/>
              <a:gd name="T31" fmla="*/ 2147483647 h 2356"/>
              <a:gd name="T32" fmla="*/ 2147483647 w 3351"/>
              <a:gd name="T33" fmla="*/ 2147483647 h 2356"/>
              <a:gd name="T34" fmla="*/ 2147483647 w 3351"/>
              <a:gd name="T35" fmla="*/ 2147483647 h 2356"/>
              <a:gd name="T36" fmla="*/ 2147483647 w 3351"/>
              <a:gd name="T37" fmla="*/ 2147483647 h 2356"/>
              <a:gd name="T38" fmla="*/ 2147483647 w 3351"/>
              <a:gd name="T39" fmla="*/ 2147483647 h 2356"/>
              <a:gd name="T40" fmla="*/ 2147483647 w 3351"/>
              <a:gd name="T41" fmla="*/ 2147483647 h 2356"/>
              <a:gd name="T42" fmla="*/ 2147483647 w 3351"/>
              <a:gd name="T43" fmla="*/ 2147483647 h 2356"/>
              <a:gd name="T44" fmla="*/ 2147483647 w 3351"/>
              <a:gd name="T45" fmla="*/ 2147483647 h 2356"/>
              <a:gd name="T46" fmla="*/ 2147483647 w 3351"/>
              <a:gd name="T47" fmla="*/ 2147483647 h 2356"/>
              <a:gd name="T48" fmla="*/ 2147483647 w 3351"/>
              <a:gd name="T49" fmla="*/ 2147483647 h 2356"/>
              <a:gd name="T50" fmla="*/ 2147483647 w 3351"/>
              <a:gd name="T51" fmla="*/ 2147483647 h 2356"/>
              <a:gd name="T52" fmla="*/ 2147483647 w 3351"/>
              <a:gd name="T53" fmla="*/ 2147483647 h 2356"/>
              <a:gd name="T54" fmla="*/ 2147483647 w 3351"/>
              <a:gd name="T55" fmla="*/ 2147483647 h 2356"/>
              <a:gd name="T56" fmla="*/ 2147483647 w 3351"/>
              <a:gd name="T57" fmla="*/ 2147483647 h 2356"/>
              <a:gd name="T58" fmla="*/ 2147483647 w 3351"/>
              <a:gd name="T59" fmla="*/ 2147483647 h 2356"/>
              <a:gd name="T60" fmla="*/ 2147483647 w 3351"/>
              <a:gd name="T61" fmla="*/ 2147483647 h 2356"/>
              <a:gd name="T62" fmla="*/ 2147483647 w 3351"/>
              <a:gd name="T63" fmla="*/ 2147483647 h 2356"/>
              <a:gd name="T64" fmla="*/ 2147483647 w 3351"/>
              <a:gd name="T65" fmla="*/ 2147483647 h 2356"/>
              <a:gd name="T66" fmla="*/ 2147483647 w 3351"/>
              <a:gd name="T67" fmla="*/ 2147483647 h 2356"/>
              <a:gd name="T68" fmla="*/ 2147483647 w 3351"/>
              <a:gd name="T69" fmla="*/ 2147483647 h 2356"/>
              <a:gd name="T70" fmla="*/ 2147483647 w 3351"/>
              <a:gd name="T71" fmla="*/ 2147483647 h 2356"/>
              <a:gd name="T72" fmla="*/ 2147483647 w 3351"/>
              <a:gd name="T73" fmla="*/ 2147483647 h 2356"/>
              <a:gd name="T74" fmla="*/ 2147483647 w 3351"/>
              <a:gd name="T75" fmla="*/ 2147483647 h 2356"/>
              <a:gd name="T76" fmla="*/ 2147483647 w 3351"/>
              <a:gd name="T77" fmla="*/ 2147483647 h 2356"/>
              <a:gd name="T78" fmla="*/ 2147483647 w 3351"/>
              <a:gd name="T79" fmla="*/ 2147483647 h 2356"/>
              <a:gd name="T80" fmla="*/ 2147483647 w 3351"/>
              <a:gd name="T81" fmla="*/ 2147483647 h 2356"/>
              <a:gd name="T82" fmla="*/ 2147483647 w 3351"/>
              <a:gd name="T83" fmla="*/ 2147483647 h 2356"/>
              <a:gd name="T84" fmla="*/ 2147483647 w 3351"/>
              <a:gd name="T85" fmla="*/ 2147483647 h 2356"/>
              <a:gd name="T86" fmla="*/ 2147483647 w 3351"/>
              <a:gd name="T87" fmla="*/ 2147483647 h 2356"/>
              <a:gd name="T88" fmla="*/ 2147483647 w 3351"/>
              <a:gd name="T89" fmla="*/ 2147483647 h 2356"/>
              <a:gd name="T90" fmla="*/ 2147483647 w 3351"/>
              <a:gd name="T91" fmla="*/ 2147483647 h 2356"/>
              <a:gd name="T92" fmla="*/ 2147483647 w 3351"/>
              <a:gd name="T93" fmla="*/ 2147483647 h 2356"/>
              <a:gd name="T94" fmla="*/ 2147483647 w 3351"/>
              <a:gd name="T95" fmla="*/ 2147483647 h 2356"/>
              <a:gd name="T96" fmla="*/ 2147483647 w 3351"/>
              <a:gd name="T97" fmla="*/ 2147483647 h 2356"/>
              <a:gd name="T98" fmla="*/ 2147483647 w 3351"/>
              <a:gd name="T99" fmla="*/ 2147483647 h 2356"/>
              <a:gd name="T100" fmla="*/ 2147483647 w 3351"/>
              <a:gd name="T101" fmla="*/ 2147483647 h 23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51"/>
              <a:gd name="T154" fmla="*/ 0 h 2356"/>
              <a:gd name="T155" fmla="*/ 3351 w 3351"/>
              <a:gd name="T156" fmla="*/ 2356 h 23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51" h="2356">
                <a:moveTo>
                  <a:pt x="480" y="292"/>
                </a:moveTo>
                <a:lnTo>
                  <a:pt x="451" y="302"/>
                </a:lnTo>
                <a:lnTo>
                  <a:pt x="418" y="273"/>
                </a:lnTo>
                <a:lnTo>
                  <a:pt x="365" y="316"/>
                </a:lnTo>
                <a:lnTo>
                  <a:pt x="336" y="374"/>
                </a:lnTo>
                <a:lnTo>
                  <a:pt x="216" y="465"/>
                </a:lnTo>
                <a:lnTo>
                  <a:pt x="192" y="436"/>
                </a:lnTo>
                <a:lnTo>
                  <a:pt x="0" y="686"/>
                </a:lnTo>
                <a:lnTo>
                  <a:pt x="375" y="1032"/>
                </a:lnTo>
                <a:lnTo>
                  <a:pt x="394" y="1012"/>
                </a:lnTo>
                <a:lnTo>
                  <a:pt x="456" y="1056"/>
                </a:lnTo>
                <a:lnTo>
                  <a:pt x="485" y="1032"/>
                </a:lnTo>
                <a:lnTo>
                  <a:pt x="504" y="1051"/>
                </a:lnTo>
                <a:lnTo>
                  <a:pt x="523" y="1070"/>
                </a:lnTo>
                <a:lnTo>
                  <a:pt x="672" y="1252"/>
                </a:lnTo>
                <a:lnTo>
                  <a:pt x="696" y="1372"/>
                </a:lnTo>
                <a:lnTo>
                  <a:pt x="739" y="1401"/>
                </a:lnTo>
                <a:lnTo>
                  <a:pt x="1627" y="2265"/>
                </a:lnTo>
                <a:lnTo>
                  <a:pt x="1699" y="2150"/>
                </a:lnTo>
                <a:lnTo>
                  <a:pt x="1762" y="2068"/>
                </a:lnTo>
                <a:lnTo>
                  <a:pt x="1738" y="2040"/>
                </a:lnTo>
                <a:lnTo>
                  <a:pt x="1810" y="1905"/>
                </a:lnTo>
                <a:lnTo>
                  <a:pt x="1843" y="1915"/>
                </a:lnTo>
                <a:lnTo>
                  <a:pt x="1863" y="1876"/>
                </a:lnTo>
                <a:lnTo>
                  <a:pt x="1906" y="1891"/>
                </a:lnTo>
                <a:lnTo>
                  <a:pt x="1906" y="1939"/>
                </a:lnTo>
                <a:lnTo>
                  <a:pt x="2098" y="2131"/>
                </a:lnTo>
                <a:lnTo>
                  <a:pt x="2151" y="2107"/>
                </a:lnTo>
                <a:lnTo>
                  <a:pt x="2199" y="2049"/>
                </a:lnTo>
                <a:lnTo>
                  <a:pt x="2232" y="2025"/>
                </a:lnTo>
                <a:lnTo>
                  <a:pt x="2237" y="1977"/>
                </a:lnTo>
                <a:lnTo>
                  <a:pt x="2309" y="1996"/>
                </a:lnTo>
                <a:lnTo>
                  <a:pt x="2381" y="2044"/>
                </a:lnTo>
                <a:lnTo>
                  <a:pt x="2347" y="2083"/>
                </a:lnTo>
                <a:lnTo>
                  <a:pt x="2400" y="2131"/>
                </a:lnTo>
                <a:lnTo>
                  <a:pt x="2415" y="2112"/>
                </a:lnTo>
                <a:lnTo>
                  <a:pt x="2448" y="2112"/>
                </a:lnTo>
                <a:lnTo>
                  <a:pt x="2477" y="2088"/>
                </a:lnTo>
                <a:lnTo>
                  <a:pt x="2496" y="2078"/>
                </a:lnTo>
                <a:lnTo>
                  <a:pt x="2539" y="2083"/>
                </a:lnTo>
                <a:lnTo>
                  <a:pt x="2535" y="2184"/>
                </a:lnTo>
                <a:lnTo>
                  <a:pt x="2544" y="2265"/>
                </a:lnTo>
                <a:lnTo>
                  <a:pt x="2626" y="2251"/>
                </a:lnTo>
                <a:lnTo>
                  <a:pt x="2655" y="2284"/>
                </a:lnTo>
                <a:lnTo>
                  <a:pt x="2818" y="2356"/>
                </a:lnTo>
                <a:lnTo>
                  <a:pt x="2808" y="2227"/>
                </a:lnTo>
                <a:lnTo>
                  <a:pt x="2827" y="2217"/>
                </a:lnTo>
                <a:lnTo>
                  <a:pt x="2866" y="2164"/>
                </a:lnTo>
                <a:lnTo>
                  <a:pt x="2899" y="2160"/>
                </a:lnTo>
                <a:lnTo>
                  <a:pt x="2957" y="2155"/>
                </a:lnTo>
                <a:lnTo>
                  <a:pt x="2986" y="2174"/>
                </a:lnTo>
                <a:lnTo>
                  <a:pt x="3058" y="2188"/>
                </a:lnTo>
                <a:lnTo>
                  <a:pt x="3115" y="2198"/>
                </a:lnTo>
                <a:lnTo>
                  <a:pt x="3139" y="2184"/>
                </a:lnTo>
                <a:lnTo>
                  <a:pt x="3192" y="2217"/>
                </a:lnTo>
                <a:lnTo>
                  <a:pt x="3221" y="2198"/>
                </a:lnTo>
                <a:lnTo>
                  <a:pt x="3274" y="2107"/>
                </a:lnTo>
                <a:lnTo>
                  <a:pt x="3351" y="2025"/>
                </a:lnTo>
                <a:lnTo>
                  <a:pt x="3288" y="1953"/>
                </a:lnTo>
                <a:lnTo>
                  <a:pt x="3250" y="1896"/>
                </a:lnTo>
                <a:lnTo>
                  <a:pt x="3192" y="1814"/>
                </a:lnTo>
                <a:lnTo>
                  <a:pt x="3135" y="1790"/>
                </a:lnTo>
                <a:lnTo>
                  <a:pt x="3106" y="1718"/>
                </a:lnTo>
                <a:lnTo>
                  <a:pt x="3034" y="1646"/>
                </a:lnTo>
                <a:lnTo>
                  <a:pt x="3015" y="1574"/>
                </a:lnTo>
                <a:lnTo>
                  <a:pt x="3005" y="1531"/>
                </a:lnTo>
                <a:lnTo>
                  <a:pt x="2943" y="1454"/>
                </a:lnTo>
                <a:lnTo>
                  <a:pt x="2871" y="1406"/>
                </a:lnTo>
                <a:lnTo>
                  <a:pt x="2779" y="1387"/>
                </a:lnTo>
                <a:lnTo>
                  <a:pt x="2703" y="1320"/>
                </a:lnTo>
                <a:lnTo>
                  <a:pt x="2640" y="1257"/>
                </a:lnTo>
                <a:lnTo>
                  <a:pt x="2554" y="1195"/>
                </a:lnTo>
                <a:lnTo>
                  <a:pt x="2463" y="1118"/>
                </a:lnTo>
                <a:lnTo>
                  <a:pt x="2405" y="1084"/>
                </a:lnTo>
                <a:lnTo>
                  <a:pt x="2309" y="1022"/>
                </a:lnTo>
                <a:lnTo>
                  <a:pt x="2247" y="955"/>
                </a:lnTo>
                <a:lnTo>
                  <a:pt x="2218" y="888"/>
                </a:lnTo>
                <a:lnTo>
                  <a:pt x="2146" y="840"/>
                </a:lnTo>
                <a:lnTo>
                  <a:pt x="2064" y="782"/>
                </a:lnTo>
                <a:lnTo>
                  <a:pt x="2045" y="729"/>
                </a:lnTo>
                <a:lnTo>
                  <a:pt x="2074" y="710"/>
                </a:lnTo>
                <a:lnTo>
                  <a:pt x="2059" y="657"/>
                </a:lnTo>
                <a:lnTo>
                  <a:pt x="2007" y="547"/>
                </a:lnTo>
                <a:lnTo>
                  <a:pt x="1915" y="436"/>
                </a:lnTo>
                <a:lnTo>
                  <a:pt x="1819" y="350"/>
                </a:lnTo>
                <a:lnTo>
                  <a:pt x="1714" y="268"/>
                </a:lnTo>
                <a:lnTo>
                  <a:pt x="1608" y="172"/>
                </a:lnTo>
                <a:lnTo>
                  <a:pt x="1579" y="148"/>
                </a:lnTo>
                <a:lnTo>
                  <a:pt x="1527" y="148"/>
                </a:lnTo>
                <a:lnTo>
                  <a:pt x="1469" y="72"/>
                </a:lnTo>
                <a:lnTo>
                  <a:pt x="1407" y="0"/>
                </a:lnTo>
                <a:lnTo>
                  <a:pt x="1339" y="67"/>
                </a:lnTo>
                <a:lnTo>
                  <a:pt x="1277" y="67"/>
                </a:lnTo>
                <a:lnTo>
                  <a:pt x="1243" y="72"/>
                </a:lnTo>
                <a:lnTo>
                  <a:pt x="1195" y="105"/>
                </a:lnTo>
                <a:lnTo>
                  <a:pt x="1123" y="105"/>
                </a:lnTo>
                <a:lnTo>
                  <a:pt x="1071" y="124"/>
                </a:lnTo>
                <a:lnTo>
                  <a:pt x="1157" y="302"/>
                </a:lnTo>
                <a:lnTo>
                  <a:pt x="1023" y="355"/>
                </a:lnTo>
                <a:lnTo>
                  <a:pt x="591" y="508"/>
                </a:lnTo>
                <a:lnTo>
                  <a:pt x="571" y="465"/>
                </a:lnTo>
                <a:lnTo>
                  <a:pt x="480" y="292"/>
                </a:ln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wrap="none" lIns="99066" tIns="49533" rIns="99066" bIns="49533" anchor="ctr"/>
          <a:lstStyle/>
          <a:p>
            <a:pPr>
              <a:defRPr/>
            </a:pPr>
            <a:endParaRPr lang="en-US" b="1">
              <a:ln w="18000">
                <a:solidFill>
                  <a:srgbClr val="C0504D">
                    <a:satMod val="140000"/>
                  </a:srgbClr>
                </a:solidFill>
                <a:prstDash val="solid"/>
                <a:miter lim="800000"/>
              </a:ln>
              <a:noFill/>
              <a:effectLst>
                <a:outerShdw blurRad="25500" dist="23000" dir="7020000" algn="tl">
                  <a:srgbClr val="000000">
                    <a:alpha val="50000"/>
                  </a:srgbClr>
                </a:outerShdw>
              </a:effectLst>
            </a:endParaRPr>
          </a:p>
        </p:txBody>
      </p:sp>
      <p:sp>
        <p:nvSpPr>
          <p:cNvPr id="21509" name="Text Box 5"/>
          <p:cNvSpPr txBox="1">
            <a:spLocks noChangeArrowheads="1"/>
          </p:cNvSpPr>
          <p:nvPr/>
        </p:nvSpPr>
        <p:spPr bwMode="auto">
          <a:xfrm>
            <a:off x="8520113" y="1637096"/>
            <a:ext cx="4140200" cy="961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66" tIns="49533" rIns="99066" bIns="4953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800" dirty="0">
                <a:solidFill>
                  <a:prstClr val="black"/>
                </a:solidFill>
                <a:latin typeface="Arial" charset="0"/>
                <a:sym typeface="Wingdings 2" pitchFamily="18" charset="2"/>
              </a:rPr>
              <a:t> </a:t>
            </a:r>
            <a:r>
              <a:rPr lang="en-US" sz="2800" dirty="0" err="1">
                <a:solidFill>
                  <a:prstClr val="black"/>
                </a:solidFill>
                <a:latin typeface="Arial" charset="0"/>
              </a:rPr>
              <a:t>Quan</a:t>
            </a:r>
            <a:r>
              <a:rPr lang="en-US" sz="2800" dirty="0">
                <a:solidFill>
                  <a:prstClr val="black"/>
                </a:solidFill>
                <a:latin typeface="Arial" charset="0"/>
              </a:rPr>
              <a:t> </a:t>
            </a:r>
            <a:r>
              <a:rPr lang="en-US" sz="2800" dirty="0" err="1">
                <a:solidFill>
                  <a:prstClr val="black"/>
                </a:solidFill>
                <a:latin typeface="Arial" charset="0"/>
              </a:rPr>
              <a:t>sát</a:t>
            </a:r>
            <a:r>
              <a:rPr lang="en-US" sz="2800" dirty="0">
                <a:solidFill>
                  <a:prstClr val="black"/>
                </a:solidFill>
                <a:latin typeface="Arial" charset="0"/>
              </a:rPr>
              <a:t> </a:t>
            </a:r>
            <a:r>
              <a:rPr lang="en-US" sz="2800" dirty="0" err="1">
                <a:solidFill>
                  <a:prstClr val="black"/>
                </a:solidFill>
                <a:latin typeface="Arial" charset="0"/>
              </a:rPr>
              <a:t>lược</a:t>
            </a:r>
            <a:r>
              <a:rPr lang="en-US" sz="2800" dirty="0">
                <a:solidFill>
                  <a:prstClr val="black"/>
                </a:solidFill>
                <a:latin typeface="Arial" charset="0"/>
              </a:rPr>
              <a:t> </a:t>
            </a:r>
            <a:r>
              <a:rPr lang="en-US" sz="2800" dirty="0" err="1">
                <a:solidFill>
                  <a:prstClr val="black"/>
                </a:solidFill>
                <a:latin typeface="Arial" charset="0"/>
              </a:rPr>
              <a:t>đồ</a:t>
            </a:r>
            <a:r>
              <a:rPr lang="en-US" sz="2800" dirty="0">
                <a:solidFill>
                  <a:prstClr val="black"/>
                </a:solidFill>
                <a:latin typeface="Arial" charset="0"/>
              </a:rPr>
              <a:t> </a:t>
            </a:r>
            <a:r>
              <a:rPr lang="en-US" sz="2800" dirty="0" err="1">
                <a:solidFill>
                  <a:prstClr val="black"/>
                </a:solidFill>
                <a:latin typeface="Arial" charset="0"/>
              </a:rPr>
              <a:t>thành</a:t>
            </a:r>
            <a:r>
              <a:rPr lang="en-US" sz="2800" dirty="0">
                <a:solidFill>
                  <a:prstClr val="black"/>
                </a:solidFill>
                <a:latin typeface="Arial" charset="0"/>
              </a:rPr>
              <a:t> </a:t>
            </a:r>
            <a:r>
              <a:rPr lang="en-US" sz="2800" dirty="0" err="1">
                <a:solidFill>
                  <a:prstClr val="black"/>
                </a:solidFill>
                <a:latin typeface="Arial" charset="0"/>
              </a:rPr>
              <a:t>phố</a:t>
            </a:r>
            <a:r>
              <a:rPr lang="en-US" sz="2800" dirty="0">
                <a:solidFill>
                  <a:prstClr val="black"/>
                </a:solidFill>
                <a:latin typeface="Arial" charset="0"/>
              </a:rPr>
              <a:t> </a:t>
            </a:r>
            <a:r>
              <a:rPr lang="en-US" sz="2800" dirty="0" err="1">
                <a:solidFill>
                  <a:prstClr val="black"/>
                </a:solidFill>
                <a:latin typeface="Arial" charset="0"/>
              </a:rPr>
              <a:t>Cần</a:t>
            </a:r>
            <a:r>
              <a:rPr lang="en-US" sz="2800" dirty="0">
                <a:solidFill>
                  <a:prstClr val="black"/>
                </a:solidFill>
                <a:latin typeface="Arial" charset="0"/>
              </a:rPr>
              <a:t> </a:t>
            </a:r>
            <a:r>
              <a:rPr lang="en-US" sz="2800" dirty="0" err="1">
                <a:solidFill>
                  <a:prstClr val="black"/>
                </a:solidFill>
                <a:latin typeface="Arial" charset="0"/>
              </a:rPr>
              <a:t>Thơ</a:t>
            </a:r>
            <a:endParaRPr lang="en-US" sz="2800" dirty="0">
              <a:solidFill>
                <a:prstClr val="black"/>
              </a:solidFill>
              <a:latin typeface="Arial" charset="0"/>
            </a:endParaRPr>
          </a:p>
        </p:txBody>
      </p:sp>
      <p:sp>
        <p:nvSpPr>
          <p:cNvPr id="21510" name="Text Box 6"/>
          <p:cNvSpPr txBox="1">
            <a:spLocks noChangeArrowheads="1"/>
          </p:cNvSpPr>
          <p:nvPr/>
        </p:nvSpPr>
        <p:spPr bwMode="auto">
          <a:xfrm>
            <a:off x="8839200" y="3124200"/>
            <a:ext cx="3611563" cy="961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66" tIns="49533" rIns="99066" bIns="4953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sz="2800" dirty="0">
                <a:solidFill>
                  <a:prstClr val="black"/>
                </a:solidFill>
                <a:latin typeface="Arial" charset="0"/>
                <a:sym typeface="Wingdings 2" pitchFamily="18" charset="2"/>
              </a:rPr>
              <a:t>1. </a:t>
            </a:r>
            <a:r>
              <a:rPr lang="en-US" sz="2800" dirty="0" err="1">
                <a:solidFill>
                  <a:prstClr val="black"/>
                </a:solidFill>
                <a:latin typeface="Arial" charset="0"/>
                <a:sym typeface="Wingdings 2" pitchFamily="18" charset="2"/>
              </a:rPr>
              <a:t>Xác</a:t>
            </a:r>
            <a:r>
              <a:rPr lang="en-US" sz="2800" dirty="0">
                <a:solidFill>
                  <a:prstClr val="black"/>
                </a:solidFill>
                <a:latin typeface="Arial" charset="0"/>
                <a:sym typeface="Wingdings 2" pitchFamily="18" charset="2"/>
              </a:rPr>
              <a:t> </a:t>
            </a:r>
            <a:r>
              <a:rPr lang="en-US" sz="2800" dirty="0" err="1">
                <a:solidFill>
                  <a:prstClr val="black"/>
                </a:solidFill>
                <a:latin typeface="Arial" charset="0"/>
                <a:sym typeface="Wingdings 2" pitchFamily="18" charset="2"/>
              </a:rPr>
              <a:t>định</a:t>
            </a:r>
            <a:r>
              <a:rPr lang="en-US" sz="2800" dirty="0">
                <a:solidFill>
                  <a:prstClr val="black"/>
                </a:solidFill>
                <a:latin typeface="Arial" charset="0"/>
                <a:sym typeface="Wingdings 2" pitchFamily="18" charset="2"/>
              </a:rPr>
              <a:t> </a:t>
            </a:r>
            <a:r>
              <a:rPr lang="en-US" sz="2800" dirty="0" err="1">
                <a:solidFill>
                  <a:prstClr val="black"/>
                </a:solidFill>
                <a:latin typeface="Arial" charset="0"/>
                <a:sym typeface="Wingdings 2" pitchFamily="18" charset="2"/>
              </a:rPr>
              <a:t>ranh</a:t>
            </a:r>
            <a:r>
              <a:rPr lang="en-US" sz="2800" dirty="0">
                <a:solidFill>
                  <a:prstClr val="black"/>
                </a:solidFill>
                <a:latin typeface="Arial" charset="0"/>
                <a:sym typeface="Wingdings 2" pitchFamily="18" charset="2"/>
              </a:rPr>
              <a:t> </a:t>
            </a:r>
            <a:r>
              <a:rPr lang="en-US" sz="2800" dirty="0" err="1">
                <a:solidFill>
                  <a:prstClr val="black"/>
                </a:solidFill>
                <a:latin typeface="Arial" charset="0"/>
                <a:sym typeface="Wingdings 2" pitchFamily="18" charset="2"/>
              </a:rPr>
              <a:t>giới</a:t>
            </a:r>
            <a:r>
              <a:rPr lang="en-US" sz="2800" dirty="0">
                <a:solidFill>
                  <a:prstClr val="black"/>
                </a:solidFill>
                <a:latin typeface="Arial" charset="0"/>
                <a:sym typeface="Wingdings 2" pitchFamily="18" charset="2"/>
              </a:rPr>
              <a:t> </a:t>
            </a:r>
            <a:r>
              <a:rPr lang="en-US" sz="2800" dirty="0" err="1">
                <a:solidFill>
                  <a:prstClr val="black"/>
                </a:solidFill>
                <a:latin typeface="Arial" charset="0"/>
                <a:sym typeface="Wingdings 2" pitchFamily="18" charset="2"/>
              </a:rPr>
              <a:t>thành</a:t>
            </a:r>
            <a:r>
              <a:rPr lang="en-US" sz="2800" dirty="0">
                <a:solidFill>
                  <a:prstClr val="black"/>
                </a:solidFill>
                <a:latin typeface="Arial" charset="0"/>
                <a:sym typeface="Wingdings 2" pitchFamily="18" charset="2"/>
              </a:rPr>
              <a:t> </a:t>
            </a:r>
            <a:r>
              <a:rPr lang="en-US" sz="2800" dirty="0" err="1">
                <a:solidFill>
                  <a:prstClr val="black"/>
                </a:solidFill>
                <a:latin typeface="Arial" charset="0"/>
                <a:sym typeface="Wingdings 2" pitchFamily="18" charset="2"/>
              </a:rPr>
              <a:t>phố</a:t>
            </a:r>
            <a:r>
              <a:rPr lang="en-US" sz="2800" dirty="0">
                <a:solidFill>
                  <a:prstClr val="black"/>
                </a:solidFill>
                <a:latin typeface="Arial" charset="0"/>
                <a:sym typeface="Wingdings 2" pitchFamily="18" charset="2"/>
              </a:rPr>
              <a:t> </a:t>
            </a:r>
            <a:r>
              <a:rPr lang="en-US" sz="2800" dirty="0" err="1">
                <a:solidFill>
                  <a:prstClr val="black"/>
                </a:solidFill>
                <a:latin typeface="Arial" charset="0"/>
                <a:sym typeface="Wingdings 2" pitchFamily="18" charset="2"/>
              </a:rPr>
              <a:t>Cần</a:t>
            </a:r>
            <a:r>
              <a:rPr lang="en-US" sz="2800" dirty="0">
                <a:solidFill>
                  <a:prstClr val="black"/>
                </a:solidFill>
                <a:latin typeface="Arial" charset="0"/>
                <a:sym typeface="Wingdings 2" pitchFamily="18" charset="2"/>
              </a:rPr>
              <a:t> </a:t>
            </a:r>
            <a:r>
              <a:rPr lang="en-US" sz="2800" dirty="0" err="1">
                <a:solidFill>
                  <a:prstClr val="black"/>
                </a:solidFill>
                <a:latin typeface="Arial" charset="0"/>
                <a:sym typeface="Wingdings 2" pitchFamily="18" charset="2"/>
              </a:rPr>
              <a:t>Thơ</a:t>
            </a:r>
            <a:endParaRPr lang="en-US" sz="2800" dirty="0">
              <a:solidFill>
                <a:prstClr val="black"/>
              </a:solidFill>
              <a:latin typeface="Arial" charset="0"/>
            </a:endParaRPr>
          </a:p>
        </p:txBody>
      </p:sp>
      <p:sp>
        <p:nvSpPr>
          <p:cNvPr id="10" name="Text Box 5"/>
          <p:cNvSpPr txBox="1">
            <a:spLocks noChangeArrowheads="1"/>
          </p:cNvSpPr>
          <p:nvPr/>
        </p:nvSpPr>
        <p:spPr bwMode="auto">
          <a:xfrm>
            <a:off x="8428038" y="4419600"/>
            <a:ext cx="4324350" cy="1429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9587" tIns="44793" rIns="89587" bIns="4479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100" dirty="0">
                <a:latin typeface="Arial" charset="0"/>
              </a:rPr>
              <a:t> </a:t>
            </a:r>
            <a:r>
              <a:rPr lang="en-US" sz="2800" dirty="0">
                <a:latin typeface="Arial" charset="0"/>
              </a:rPr>
              <a:t>2. </a:t>
            </a:r>
            <a:r>
              <a:rPr lang="en-US" sz="2800" dirty="0" err="1">
                <a:latin typeface="Arial" charset="0"/>
              </a:rPr>
              <a:t>Thành</a:t>
            </a:r>
            <a:r>
              <a:rPr lang="en-US" sz="2800" dirty="0">
                <a:latin typeface="Arial" charset="0"/>
              </a:rPr>
              <a:t> </a:t>
            </a:r>
            <a:r>
              <a:rPr lang="en-US" sz="2800" dirty="0" err="1">
                <a:latin typeface="Arial" charset="0"/>
              </a:rPr>
              <a:t>phố</a:t>
            </a:r>
            <a:r>
              <a:rPr lang="en-US" sz="2800" dirty="0">
                <a:latin typeface="Arial" charset="0"/>
              </a:rPr>
              <a:t> </a:t>
            </a:r>
            <a:r>
              <a:rPr lang="en-US" sz="2800" dirty="0" err="1">
                <a:latin typeface="Arial" charset="0"/>
              </a:rPr>
              <a:t>Cần</a:t>
            </a:r>
            <a:r>
              <a:rPr lang="en-US" sz="2800" dirty="0">
                <a:latin typeface="Arial" charset="0"/>
              </a:rPr>
              <a:t> </a:t>
            </a:r>
            <a:r>
              <a:rPr lang="en-US" sz="2800" dirty="0" err="1">
                <a:latin typeface="Arial" charset="0"/>
              </a:rPr>
              <a:t>thơ</a:t>
            </a:r>
            <a:r>
              <a:rPr lang="en-US" sz="2800" dirty="0">
                <a:latin typeface="Arial" charset="0"/>
              </a:rPr>
              <a:t> </a:t>
            </a:r>
            <a:r>
              <a:rPr lang="en-US" sz="2800" dirty="0" err="1">
                <a:latin typeface="Arial" charset="0"/>
              </a:rPr>
              <a:t>tiếp</a:t>
            </a:r>
            <a:r>
              <a:rPr lang="en-US" sz="2800" dirty="0">
                <a:latin typeface="Arial" charset="0"/>
              </a:rPr>
              <a:t> </a:t>
            </a:r>
            <a:r>
              <a:rPr lang="en-US" sz="2800" dirty="0" err="1">
                <a:latin typeface="Arial" charset="0"/>
              </a:rPr>
              <a:t>giáp</a:t>
            </a:r>
            <a:r>
              <a:rPr lang="en-US" sz="2800" dirty="0">
                <a:latin typeface="Arial" charset="0"/>
              </a:rPr>
              <a:t> </a:t>
            </a:r>
            <a:r>
              <a:rPr lang="en-US" sz="2800" dirty="0" err="1">
                <a:latin typeface="Arial" charset="0"/>
              </a:rPr>
              <a:t>với</a:t>
            </a:r>
            <a:r>
              <a:rPr lang="en-US" sz="2800" dirty="0">
                <a:latin typeface="Arial" charset="0"/>
              </a:rPr>
              <a:t> </a:t>
            </a:r>
            <a:r>
              <a:rPr lang="en-US" sz="2800" dirty="0" err="1">
                <a:latin typeface="Arial" charset="0"/>
              </a:rPr>
              <a:t>những</a:t>
            </a:r>
            <a:r>
              <a:rPr lang="en-US" sz="2800" dirty="0">
                <a:latin typeface="Arial" charset="0"/>
              </a:rPr>
              <a:t> </a:t>
            </a:r>
            <a:r>
              <a:rPr lang="en-US" sz="2800" dirty="0" err="1">
                <a:latin typeface="Arial" charset="0"/>
              </a:rPr>
              <a:t>tỉnh</a:t>
            </a:r>
            <a:r>
              <a:rPr lang="en-US" sz="2800" dirty="0">
                <a:latin typeface="Arial" charset="0"/>
              </a:rPr>
              <a:t> </a:t>
            </a:r>
            <a:r>
              <a:rPr lang="en-US" sz="2800" dirty="0" err="1">
                <a:latin typeface="Arial" charset="0"/>
              </a:rPr>
              <a:t>nào</a:t>
            </a:r>
            <a:r>
              <a:rPr lang="en-US" sz="2800" dirty="0">
                <a:latin typeface="Arial" charset="0"/>
              </a:rPr>
              <a:t>?</a:t>
            </a:r>
          </a:p>
        </p:txBody>
      </p:sp>
      <p:sp>
        <p:nvSpPr>
          <p:cNvPr id="8" name="TextBox 7"/>
          <p:cNvSpPr txBox="1"/>
          <p:nvPr/>
        </p:nvSpPr>
        <p:spPr>
          <a:xfrm>
            <a:off x="0" y="0"/>
            <a:ext cx="12801600" cy="1384995"/>
          </a:xfrm>
          <a:prstGeom prst="rect">
            <a:avLst/>
          </a:prstGeom>
          <a:noFill/>
        </p:spPr>
        <p:txBody>
          <a:bodyPr wrap="square" rtlCol="0">
            <a:spAutoFit/>
          </a:bodyPr>
          <a:lstStyle/>
          <a:p>
            <a:pPr algn="ctr"/>
            <a:r>
              <a:rPr lang="en-US" sz="2800" b="1" dirty="0" smtClean="0">
                <a:solidFill>
                  <a:schemeClr val="tx2">
                    <a:lumMod val="50000"/>
                  </a:schemeClr>
                </a:solidFill>
              </a:rPr>
              <a:t>Thứ năm ngày 2 tháng 3 năm 2017</a:t>
            </a:r>
          </a:p>
          <a:p>
            <a:pPr algn="ctr"/>
            <a:r>
              <a:rPr lang="en-US" sz="2800" b="1" u="sng" dirty="0" smtClean="0">
                <a:solidFill>
                  <a:schemeClr val="tx2">
                    <a:lumMod val="50000"/>
                  </a:schemeClr>
                </a:solidFill>
              </a:rPr>
              <a:t>Địa lí:</a:t>
            </a:r>
          </a:p>
          <a:p>
            <a:pPr algn="ctr"/>
            <a:r>
              <a:rPr lang="en-US" sz="2800" b="1" dirty="0" smtClean="0">
                <a:solidFill>
                  <a:schemeClr val="tx2">
                    <a:lumMod val="50000"/>
                  </a:schemeClr>
                </a:solidFill>
              </a:rPr>
              <a:t>Tiết 25: Thành phố Cần Thơ </a:t>
            </a:r>
            <a:endParaRPr lang="en-US" sz="2800" b="1" dirty="0">
              <a:solidFill>
                <a:schemeClr val="tx2">
                  <a:lumMod val="50000"/>
                </a:schemeClr>
              </a:solidFill>
            </a:endParaRPr>
          </a:p>
        </p:txBody>
      </p:sp>
    </p:spTree>
    <p:extLst>
      <p:ext uri="{BB962C8B-B14F-4D97-AF65-F5344CB8AC3E}">
        <p14:creationId xmlns:p14="http://schemas.microsoft.com/office/powerpoint/2010/main" xmlns="" val="28869022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blinds(horizontal)">
                                      <p:cBhvr>
                                        <p:cTn id="12" dur="500"/>
                                        <p:tgtEl>
                                          <p:spTgt spid="215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ipe(left)">
                                      <p:cBhvr>
                                        <p:cTn id="17" dur="500"/>
                                        <p:tgtEl>
                                          <p:spTgt spid="215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repeatCount="2000" fill="hold" nodeType="clickEffect">
                                  <p:stCondLst>
                                    <p:cond delay="0"/>
                                  </p:stCondLst>
                                  <p:childTnLst>
                                    <p:set>
                                      <p:cBhvr>
                                        <p:cTn id="26" dur="1" fill="hold">
                                          <p:stCondLst>
                                            <p:cond delay="0"/>
                                          </p:stCondLst>
                                        </p:cTn>
                                        <p:tgtEl>
                                          <p:spTgt spid="21508"/>
                                        </p:tgtEl>
                                        <p:attrNameLst>
                                          <p:attrName>style.visibility</p:attrName>
                                        </p:attrNameLst>
                                      </p:cBhvr>
                                      <p:to>
                                        <p:strVal val="visible"/>
                                      </p:to>
                                    </p:set>
                                    <p:animEffect transition="in" filter="wedge">
                                      <p:cBhvr>
                                        <p:cTn id="27" dur="2000"/>
                                        <p:tgtEl>
                                          <p:spTgt spid="2150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mph" presetSubtype="0" repeatCount="4000" fill="hold" nodeType="clickEffect">
                                  <p:stCondLst>
                                    <p:cond delay="0"/>
                                  </p:stCondLst>
                                  <p:childTnLst>
                                    <p:anim calcmode="discrete" valueType="str">
                                      <p:cBhvr>
                                        <p:cTn id="31" dur="2000" fill="hold"/>
                                        <p:tgtEl>
                                          <p:spTgt spid="21508"/>
                                        </p:tgtEl>
                                        <p:attrNameLst>
                                          <p:attrName>style.visibility</p:attrName>
                                        </p:attrNameLst>
                                      </p:cBhvr>
                                      <p:tavLst>
                                        <p:tav tm="0">
                                          <p:val>
                                            <p:strVal val="hidden"/>
                                          </p:val>
                                        </p:tav>
                                        <p:tav tm="50000">
                                          <p:val>
                                            <p:strVal val="visible"/>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09" grpId="0"/>
      <p:bldP spid="21510"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4648200" y="1"/>
            <a:ext cx="2667000" cy="64627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600" u="sng">
                <a:solidFill>
                  <a:srgbClr val="3333FF"/>
                </a:solidFill>
                <a:cs typeface="Times New Roman" pitchFamily="18" charset="0"/>
              </a:rPr>
              <a:t>Giao thông</a:t>
            </a:r>
          </a:p>
        </p:txBody>
      </p:sp>
      <p:pic>
        <p:nvPicPr>
          <p:cNvPr id="23563" name="Picture 11" descr="BEN X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2726" y="685801"/>
            <a:ext cx="6035674"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4" name="Picture 12" descr="SONG HAU"/>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02401" y="685805"/>
            <a:ext cx="5994400" cy="2971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1" name="TextBox 9"/>
          <p:cNvSpPr txBox="1">
            <a:spLocks noChangeArrowheads="1"/>
          </p:cNvSpPr>
          <p:nvPr/>
        </p:nvSpPr>
        <p:spPr bwMode="auto">
          <a:xfrm>
            <a:off x="2133600" y="2971803"/>
            <a:ext cx="3111500" cy="5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100"/>
              <a:t>Đường bộ</a:t>
            </a:r>
          </a:p>
        </p:txBody>
      </p:sp>
      <p:sp>
        <p:nvSpPr>
          <p:cNvPr id="11272" name="TextBox 11"/>
          <p:cNvSpPr txBox="1">
            <a:spLocks noChangeArrowheads="1"/>
          </p:cNvSpPr>
          <p:nvPr/>
        </p:nvSpPr>
        <p:spPr bwMode="auto">
          <a:xfrm>
            <a:off x="8305800" y="2949578"/>
            <a:ext cx="3022600" cy="5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100"/>
              <a:t>Đường thuỷ</a:t>
            </a:r>
          </a:p>
        </p:txBody>
      </p:sp>
      <p:pic>
        <p:nvPicPr>
          <p:cNvPr id="9" name="Picture 8" descr="SAN BAY CAN THO.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00402" y="3733801"/>
            <a:ext cx="62484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a:spLocks noChangeArrowheads="1"/>
          </p:cNvSpPr>
          <p:nvPr/>
        </p:nvSpPr>
        <p:spPr bwMode="auto">
          <a:xfrm>
            <a:off x="4613276" y="6502406"/>
            <a:ext cx="4038600" cy="5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100"/>
              <a:t>Đường hàng không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to="" calcmode="lin" valueType="num">
                                      <p:cBhvr>
                                        <p:cTn id="7" dur="1" fill="hold"/>
                                        <p:tgtEl>
                                          <p:spTgt spid="2355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23563"/>
                                        </p:tgtEl>
                                        <p:attrNameLst>
                                          <p:attrName>style.visibility</p:attrName>
                                        </p:attrNameLst>
                                      </p:cBhvr>
                                      <p:to>
                                        <p:strVal val="visible"/>
                                      </p:to>
                                    </p:set>
                                    <p:anim calcmode="lin" valueType="num">
                                      <p:cBhvr>
                                        <p:cTn id="12" dur="500" fill="hold"/>
                                        <p:tgtEl>
                                          <p:spTgt spid="23563"/>
                                        </p:tgtEl>
                                        <p:attrNameLst>
                                          <p:attrName>ppt_w</p:attrName>
                                        </p:attrNameLst>
                                      </p:cBhvr>
                                      <p:tavLst>
                                        <p:tav tm="0">
                                          <p:val>
                                            <p:fltVal val="0"/>
                                          </p:val>
                                        </p:tav>
                                        <p:tav tm="100000">
                                          <p:val>
                                            <p:strVal val="#ppt_w"/>
                                          </p:val>
                                        </p:tav>
                                      </p:tavLst>
                                    </p:anim>
                                    <p:anim calcmode="lin" valueType="num">
                                      <p:cBhvr>
                                        <p:cTn id="13" dur="500" fill="hold"/>
                                        <p:tgtEl>
                                          <p:spTgt spid="23563"/>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271"/>
                                        </p:tgtEl>
                                        <p:attrNameLst>
                                          <p:attrName>style.visibility</p:attrName>
                                        </p:attrNameLst>
                                      </p:cBhvr>
                                      <p:to>
                                        <p:strVal val="visible"/>
                                      </p:to>
                                    </p:set>
                                    <p:animEffect transition="in" filter="blinds(horizontal)">
                                      <p:cBhvr>
                                        <p:cTn id="18" dur="500"/>
                                        <p:tgtEl>
                                          <p:spTgt spid="112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23564"/>
                                        </p:tgtEl>
                                        <p:attrNameLst>
                                          <p:attrName>style.visibility</p:attrName>
                                        </p:attrNameLst>
                                      </p:cBhvr>
                                      <p:to>
                                        <p:strVal val="visible"/>
                                      </p:to>
                                    </p:set>
                                    <p:animEffect transition="in" filter="dissolve">
                                      <p:cBhvr>
                                        <p:cTn id="23" dur="500"/>
                                        <p:tgtEl>
                                          <p:spTgt spid="2356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1272"/>
                                        </p:tgtEl>
                                        <p:attrNameLst>
                                          <p:attrName>style.visibility</p:attrName>
                                        </p:attrNameLst>
                                      </p:cBhvr>
                                      <p:to>
                                        <p:strVal val="visible"/>
                                      </p:to>
                                    </p:set>
                                    <p:animEffect transition="in" filter="diamond(in)">
                                      <p:cBhvr>
                                        <p:cTn id="28" dur="2000"/>
                                        <p:tgtEl>
                                          <p:spTgt spid="112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ox(in)">
                                      <p:cBhvr>
                                        <p:cTn id="33" dur="500"/>
                                        <p:tgtEl>
                                          <p:spTgt spid="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3"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
                                        <p:tgtEl>
                                          <p:spTgt spid="11"/>
                                        </p:tgtEl>
                                      </p:cBhvr>
                                    </p:animEffect>
                                    <p:anim calcmode="lin" valueType="num">
                                      <p:cBhvr>
                                        <p:cTn id="39" dur="400" fill="hold"/>
                                        <p:tgtEl>
                                          <p:spTgt spid="11"/>
                                        </p:tgtEl>
                                        <p:attrNameLst>
                                          <p:attrName>ppt_x</p:attrName>
                                        </p:attrNameLst>
                                      </p:cBhvr>
                                      <p:tavLst>
                                        <p:tav tm="0">
                                          <p:val>
                                            <p:strVal val="#ppt_x"/>
                                          </p:val>
                                        </p:tav>
                                        <p:tav tm="100000">
                                          <p:val>
                                            <p:strVal val="#ppt_x"/>
                                          </p:val>
                                        </p:tav>
                                      </p:tavLst>
                                    </p:anim>
                                    <p:anim calcmode="lin" valueType="num">
                                      <p:cBhvr>
                                        <p:cTn id="40" dur="400" fill="hold"/>
                                        <p:tgtEl>
                                          <p:spTgt spid="11"/>
                                        </p:tgtEl>
                                        <p:attrNameLst>
                                          <p:attrName>ppt_y</p:attrName>
                                        </p:attrNameLst>
                                      </p:cBhvr>
                                      <p:tavLst>
                                        <p:tav tm="0">
                                          <p:val>
                                            <p:strVal val="#ppt_y+0.31"/>
                                          </p:val>
                                        </p:tav>
                                        <p:tav tm="100000">
                                          <p:val>
                                            <p:strVal val="#ppt_y+0.31"/>
                                          </p:val>
                                        </p:tav>
                                      </p:tavLst>
                                    </p:anim>
                                    <p:anim calcmode="lin" valueType="num">
                                      <p:cBhvr>
                                        <p:cTn id="41"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11271" grpId="0"/>
      <p:bldP spid="1127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Untitled-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0675" y="1219200"/>
            <a:ext cx="6130925" cy="479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2" name="Text Box 4"/>
          <p:cNvSpPr txBox="1">
            <a:spLocks noChangeArrowheads="1"/>
          </p:cNvSpPr>
          <p:nvPr/>
        </p:nvSpPr>
        <p:spPr bwMode="auto">
          <a:xfrm>
            <a:off x="6781800" y="1371600"/>
            <a:ext cx="5784850" cy="120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66" tIns="49533" rIns="99066" bIns="4953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3600" dirty="0">
                <a:latin typeface="Arial" charset="0"/>
              </a:rPr>
              <a:t> 3. </a:t>
            </a:r>
            <a:r>
              <a:rPr lang="en-US" sz="3600" dirty="0" err="1">
                <a:latin typeface="Arial" charset="0"/>
              </a:rPr>
              <a:t>Thành</a:t>
            </a:r>
            <a:r>
              <a:rPr lang="en-US" sz="3600" dirty="0">
                <a:latin typeface="Arial" charset="0"/>
              </a:rPr>
              <a:t> </a:t>
            </a:r>
            <a:r>
              <a:rPr lang="en-US" sz="3600" dirty="0" err="1">
                <a:latin typeface="Arial" charset="0"/>
              </a:rPr>
              <a:t>phố</a:t>
            </a:r>
            <a:r>
              <a:rPr lang="en-US" sz="3600" dirty="0">
                <a:latin typeface="Arial" charset="0"/>
              </a:rPr>
              <a:t> </a:t>
            </a:r>
            <a:r>
              <a:rPr lang="en-US" sz="3600" dirty="0" err="1">
                <a:latin typeface="Arial" charset="0"/>
              </a:rPr>
              <a:t>Cần</a:t>
            </a:r>
            <a:r>
              <a:rPr lang="en-US" sz="3600" dirty="0">
                <a:latin typeface="Arial" charset="0"/>
              </a:rPr>
              <a:t> </a:t>
            </a:r>
            <a:r>
              <a:rPr lang="en-US" sz="3600" dirty="0" err="1">
                <a:latin typeface="Arial" charset="0"/>
              </a:rPr>
              <a:t>thơ</a:t>
            </a:r>
            <a:r>
              <a:rPr lang="en-US" sz="3600" dirty="0">
                <a:latin typeface="Arial" charset="0"/>
              </a:rPr>
              <a:t> </a:t>
            </a:r>
            <a:r>
              <a:rPr lang="en-US" sz="3600" dirty="0" err="1">
                <a:latin typeface="Arial" charset="0"/>
              </a:rPr>
              <a:t>nằm</a:t>
            </a:r>
            <a:r>
              <a:rPr lang="en-US" sz="3600" dirty="0">
                <a:latin typeface="Arial" charset="0"/>
              </a:rPr>
              <a:t> </a:t>
            </a:r>
            <a:r>
              <a:rPr lang="en-US" sz="3600" dirty="0" err="1">
                <a:latin typeface="Arial" charset="0"/>
              </a:rPr>
              <a:t>bên</a:t>
            </a:r>
            <a:r>
              <a:rPr lang="en-US" sz="3600" dirty="0">
                <a:latin typeface="Arial" charset="0"/>
              </a:rPr>
              <a:t> </a:t>
            </a:r>
            <a:r>
              <a:rPr lang="en-US" sz="3600" dirty="0" err="1">
                <a:latin typeface="Arial" charset="0"/>
              </a:rPr>
              <a:t>dòng</a:t>
            </a:r>
            <a:r>
              <a:rPr lang="en-US" sz="3600" dirty="0">
                <a:latin typeface="Arial" charset="0"/>
              </a:rPr>
              <a:t> </a:t>
            </a:r>
            <a:r>
              <a:rPr lang="en-US" sz="3600" dirty="0" err="1">
                <a:latin typeface="Arial" charset="0"/>
              </a:rPr>
              <a:t>sông</a:t>
            </a:r>
            <a:r>
              <a:rPr lang="en-US" sz="3600" dirty="0">
                <a:latin typeface="Arial" charset="0"/>
              </a:rPr>
              <a:t> </a:t>
            </a:r>
            <a:r>
              <a:rPr lang="en-US" sz="3600" dirty="0" err="1">
                <a:latin typeface="Arial" charset="0"/>
              </a:rPr>
              <a:t>nào</a:t>
            </a:r>
            <a:r>
              <a:rPr lang="en-US" sz="3600" dirty="0">
                <a:latin typeface="Arial" charset="0"/>
              </a:rPr>
              <a:t>?</a:t>
            </a:r>
          </a:p>
        </p:txBody>
      </p:sp>
      <p:sp>
        <p:nvSpPr>
          <p:cNvPr id="22533" name="Text Box 5"/>
          <p:cNvSpPr txBox="1">
            <a:spLocks noChangeArrowheads="1"/>
          </p:cNvSpPr>
          <p:nvPr/>
        </p:nvSpPr>
        <p:spPr bwMode="auto">
          <a:xfrm>
            <a:off x="212725" y="6400800"/>
            <a:ext cx="6507163"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66" tIns="49533" rIns="99066" bIns="4953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200" dirty="0">
                <a:latin typeface="Arial" charset="0"/>
              </a:rPr>
              <a:t>LƯỢC ĐỒ THÀNH PHỐ CẦN THƠ</a:t>
            </a:r>
          </a:p>
        </p:txBody>
      </p:sp>
      <p:pic>
        <p:nvPicPr>
          <p:cNvPr id="22539" name="Picture 11" descr="songHau"/>
          <p:cNvPicPr>
            <a:picLocks noChangeAspect="1" noChangeArrowheads="1"/>
          </p:cNvPicPr>
          <p:nvPr/>
        </p:nvPicPr>
        <p:blipFill>
          <a:blip r:embed="rId4" cstate="print">
            <a:lum bright="24000" contrast="18000"/>
            <a:extLst>
              <a:ext uri="{28A0092B-C50C-407E-A947-70E740481C1C}">
                <a14:useLocalDpi xmlns:a14="http://schemas.microsoft.com/office/drawing/2010/main" xmlns="" val="0"/>
              </a:ext>
            </a:extLst>
          </a:blip>
          <a:srcRect/>
          <a:stretch>
            <a:fillRect/>
          </a:stretch>
        </p:blipFill>
        <p:spPr bwMode="auto">
          <a:xfrm>
            <a:off x="6934200" y="3048000"/>
            <a:ext cx="5459413" cy="3322637"/>
          </a:xfrm>
          <a:prstGeom prst="rect">
            <a:avLst/>
          </a:prstGeom>
          <a:noFill/>
          <a:ln w="9525">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22540" name="Text Box 12"/>
          <p:cNvSpPr txBox="1">
            <a:spLocks noChangeArrowheads="1"/>
          </p:cNvSpPr>
          <p:nvPr/>
        </p:nvSpPr>
        <p:spPr bwMode="auto">
          <a:xfrm>
            <a:off x="8534400" y="6477000"/>
            <a:ext cx="2560638"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66" tIns="49533" rIns="99066" bIns="49533">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600" b="1" i="1" dirty="0" err="1">
                <a:latin typeface="Arial" charset="0"/>
              </a:rPr>
              <a:t>Sông</a:t>
            </a:r>
            <a:r>
              <a:rPr lang="en-US" sz="2600" b="1" i="1" dirty="0">
                <a:latin typeface="Arial" charset="0"/>
              </a:rPr>
              <a:t> </a:t>
            </a:r>
            <a:r>
              <a:rPr lang="en-US" sz="2600" b="1" i="1" dirty="0" err="1">
                <a:latin typeface="Arial" charset="0"/>
              </a:rPr>
              <a:t>Hậu</a:t>
            </a:r>
            <a:endParaRPr lang="en-US" sz="2600" b="1" i="1" dirty="0">
              <a:latin typeface="Arial" charset="0"/>
            </a:endParaRPr>
          </a:p>
          <a:p>
            <a:pPr eaLnBrk="1" hangingPunct="1">
              <a:spcBef>
                <a:spcPct val="50000"/>
              </a:spcBef>
            </a:pPr>
            <a:endParaRPr lang="en-US" sz="2600" b="1" i="1" dirty="0">
              <a:latin typeface="Arial" charset="0"/>
            </a:endParaRPr>
          </a:p>
        </p:txBody>
      </p:sp>
      <p:sp>
        <p:nvSpPr>
          <p:cNvPr id="22547" name="Freeform 19"/>
          <p:cNvSpPr>
            <a:spLocks/>
          </p:cNvSpPr>
          <p:nvPr/>
        </p:nvSpPr>
        <p:spPr bwMode="auto">
          <a:xfrm>
            <a:off x="2316162" y="1204452"/>
            <a:ext cx="4160838" cy="3413125"/>
          </a:xfrm>
          <a:custGeom>
            <a:avLst/>
            <a:gdLst>
              <a:gd name="T0" fmla="*/ 2147483647 w 2151"/>
              <a:gd name="T1" fmla="*/ 0 h 2391"/>
              <a:gd name="T2" fmla="*/ 2147483647 w 2151"/>
              <a:gd name="T3" fmla="*/ 2147483647 h 2391"/>
              <a:gd name="T4" fmla="*/ 2147483647 w 2151"/>
              <a:gd name="T5" fmla="*/ 2147483647 h 2391"/>
              <a:gd name="T6" fmla="*/ 2147483647 w 2151"/>
              <a:gd name="T7" fmla="*/ 2147483647 h 2391"/>
              <a:gd name="T8" fmla="*/ 2147483647 w 2151"/>
              <a:gd name="T9" fmla="*/ 2147483647 h 2391"/>
              <a:gd name="T10" fmla="*/ 2147483647 w 2151"/>
              <a:gd name="T11" fmla="*/ 2147483647 h 2391"/>
              <a:gd name="T12" fmla="*/ 2147483647 w 2151"/>
              <a:gd name="T13" fmla="*/ 2147483647 h 2391"/>
              <a:gd name="T14" fmla="*/ 2147483647 w 2151"/>
              <a:gd name="T15" fmla="*/ 2147483647 h 2391"/>
              <a:gd name="T16" fmla="*/ 2147483647 w 2151"/>
              <a:gd name="T17" fmla="*/ 2147483647 h 2391"/>
              <a:gd name="T18" fmla="*/ 2147483647 w 2151"/>
              <a:gd name="T19" fmla="*/ 2147483647 h 2391"/>
              <a:gd name="T20" fmla="*/ 2147483647 w 2151"/>
              <a:gd name="T21" fmla="*/ 2147483647 h 2391"/>
              <a:gd name="T22" fmla="*/ 2147483647 w 2151"/>
              <a:gd name="T23" fmla="*/ 2147483647 h 2391"/>
              <a:gd name="T24" fmla="*/ 2147483647 w 2151"/>
              <a:gd name="T25" fmla="*/ 2147483647 h 2391"/>
              <a:gd name="T26" fmla="*/ 2147483647 w 2151"/>
              <a:gd name="T27" fmla="*/ 2147483647 h 2391"/>
              <a:gd name="T28" fmla="*/ 2147483647 w 2151"/>
              <a:gd name="T29" fmla="*/ 2147483647 h 2391"/>
              <a:gd name="T30" fmla="*/ 2147483647 w 2151"/>
              <a:gd name="T31" fmla="*/ 2147483647 h 2391"/>
              <a:gd name="T32" fmla="*/ 2147483647 w 2151"/>
              <a:gd name="T33" fmla="*/ 2147483647 h 2391"/>
              <a:gd name="T34" fmla="*/ 2147483647 w 2151"/>
              <a:gd name="T35" fmla="*/ 2147483647 h 2391"/>
              <a:gd name="T36" fmla="*/ 2147483647 w 2151"/>
              <a:gd name="T37" fmla="*/ 2147483647 h 2391"/>
              <a:gd name="T38" fmla="*/ 2147483647 w 2151"/>
              <a:gd name="T39" fmla="*/ 2147483647 h 2391"/>
              <a:gd name="T40" fmla="*/ 2147483647 w 2151"/>
              <a:gd name="T41" fmla="*/ 2147483647 h 2391"/>
              <a:gd name="T42" fmla="*/ 2147483647 w 2151"/>
              <a:gd name="T43" fmla="*/ 2147483647 h 2391"/>
              <a:gd name="T44" fmla="*/ 2147483647 w 2151"/>
              <a:gd name="T45" fmla="*/ 2147483647 h 2391"/>
              <a:gd name="T46" fmla="*/ 2147483647 w 2151"/>
              <a:gd name="T47" fmla="*/ 2147483647 h 2391"/>
              <a:gd name="T48" fmla="*/ 2147483647 w 2151"/>
              <a:gd name="T49" fmla="*/ 2147483647 h 2391"/>
              <a:gd name="T50" fmla="*/ 2147483647 w 2151"/>
              <a:gd name="T51" fmla="*/ 2147483647 h 2391"/>
              <a:gd name="T52" fmla="*/ 2147483647 w 2151"/>
              <a:gd name="T53" fmla="*/ 2147483647 h 2391"/>
              <a:gd name="T54" fmla="*/ 2147483647 w 2151"/>
              <a:gd name="T55" fmla="*/ 2147483647 h 2391"/>
              <a:gd name="T56" fmla="*/ 2147483647 w 2151"/>
              <a:gd name="T57" fmla="*/ 2147483647 h 2391"/>
              <a:gd name="T58" fmla="*/ 2147483647 w 2151"/>
              <a:gd name="T59" fmla="*/ 2147483647 h 2391"/>
              <a:gd name="T60" fmla="*/ 2147483647 w 2151"/>
              <a:gd name="T61" fmla="*/ 2147483647 h 2391"/>
              <a:gd name="T62" fmla="*/ 2147483647 w 2151"/>
              <a:gd name="T63" fmla="*/ 2147483647 h 2391"/>
              <a:gd name="T64" fmla="*/ 2147483647 w 2151"/>
              <a:gd name="T65" fmla="*/ 2147483647 h 2391"/>
              <a:gd name="T66" fmla="*/ 2147483647 w 2151"/>
              <a:gd name="T67" fmla="*/ 2147483647 h 2391"/>
              <a:gd name="T68" fmla="*/ 2147483647 w 2151"/>
              <a:gd name="T69" fmla="*/ 2147483647 h 2391"/>
              <a:gd name="T70" fmla="*/ 2147483647 w 2151"/>
              <a:gd name="T71" fmla="*/ 2147483647 h 2391"/>
              <a:gd name="T72" fmla="*/ 2147483647 w 2151"/>
              <a:gd name="T73" fmla="*/ 2147483647 h 2391"/>
              <a:gd name="T74" fmla="*/ 2147483647 w 2151"/>
              <a:gd name="T75" fmla="*/ 2147483647 h 2391"/>
              <a:gd name="T76" fmla="*/ 0 w 2151"/>
              <a:gd name="T77" fmla="*/ 0 h 23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51"/>
              <a:gd name="T118" fmla="*/ 0 h 2391"/>
              <a:gd name="T119" fmla="*/ 2151 w 2151"/>
              <a:gd name="T120" fmla="*/ 2391 h 23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51" h="2391">
                <a:moveTo>
                  <a:pt x="96" y="0"/>
                </a:moveTo>
                <a:lnTo>
                  <a:pt x="335" y="335"/>
                </a:lnTo>
                <a:lnTo>
                  <a:pt x="526" y="478"/>
                </a:lnTo>
                <a:lnTo>
                  <a:pt x="669" y="574"/>
                </a:lnTo>
                <a:lnTo>
                  <a:pt x="813" y="765"/>
                </a:lnTo>
                <a:lnTo>
                  <a:pt x="908" y="909"/>
                </a:lnTo>
                <a:lnTo>
                  <a:pt x="956" y="1100"/>
                </a:lnTo>
                <a:lnTo>
                  <a:pt x="1052" y="1196"/>
                </a:lnTo>
                <a:lnTo>
                  <a:pt x="1195" y="1339"/>
                </a:lnTo>
                <a:lnTo>
                  <a:pt x="1339" y="1435"/>
                </a:lnTo>
                <a:lnTo>
                  <a:pt x="1482" y="1578"/>
                </a:lnTo>
                <a:lnTo>
                  <a:pt x="1625" y="1674"/>
                </a:lnTo>
                <a:lnTo>
                  <a:pt x="1769" y="1769"/>
                </a:lnTo>
                <a:lnTo>
                  <a:pt x="1817" y="1913"/>
                </a:lnTo>
                <a:lnTo>
                  <a:pt x="1960" y="2104"/>
                </a:lnTo>
                <a:lnTo>
                  <a:pt x="2056" y="2152"/>
                </a:lnTo>
                <a:lnTo>
                  <a:pt x="2151" y="2199"/>
                </a:lnTo>
                <a:lnTo>
                  <a:pt x="2008" y="2152"/>
                </a:lnTo>
                <a:lnTo>
                  <a:pt x="2008" y="2247"/>
                </a:lnTo>
                <a:lnTo>
                  <a:pt x="2151" y="2391"/>
                </a:lnTo>
                <a:lnTo>
                  <a:pt x="2008" y="2295"/>
                </a:lnTo>
                <a:lnTo>
                  <a:pt x="1912" y="2152"/>
                </a:lnTo>
                <a:lnTo>
                  <a:pt x="1769" y="1960"/>
                </a:lnTo>
                <a:lnTo>
                  <a:pt x="1721" y="1865"/>
                </a:lnTo>
                <a:lnTo>
                  <a:pt x="1673" y="1769"/>
                </a:lnTo>
                <a:lnTo>
                  <a:pt x="1578" y="1721"/>
                </a:lnTo>
                <a:lnTo>
                  <a:pt x="1434" y="1626"/>
                </a:lnTo>
                <a:lnTo>
                  <a:pt x="1339" y="1530"/>
                </a:lnTo>
                <a:lnTo>
                  <a:pt x="1243" y="1435"/>
                </a:lnTo>
                <a:lnTo>
                  <a:pt x="1100" y="1339"/>
                </a:lnTo>
                <a:lnTo>
                  <a:pt x="1004" y="1243"/>
                </a:lnTo>
                <a:lnTo>
                  <a:pt x="956" y="1148"/>
                </a:lnTo>
                <a:lnTo>
                  <a:pt x="860" y="1052"/>
                </a:lnTo>
                <a:lnTo>
                  <a:pt x="717" y="909"/>
                </a:lnTo>
                <a:lnTo>
                  <a:pt x="621" y="765"/>
                </a:lnTo>
                <a:lnTo>
                  <a:pt x="526" y="622"/>
                </a:lnTo>
                <a:lnTo>
                  <a:pt x="335" y="431"/>
                </a:lnTo>
                <a:lnTo>
                  <a:pt x="191" y="192"/>
                </a:lnTo>
                <a:lnTo>
                  <a:pt x="0" y="0"/>
                </a:lnTo>
              </a:path>
            </a:pathLst>
          </a:custGeom>
          <a:solidFill>
            <a:srgbClr val="0000FF"/>
          </a:solidFill>
          <a:ln>
            <a:noFill/>
          </a:ln>
          <a:extLst>
            <a:ext uri="{91240B29-F687-4F45-9708-019B960494DF}">
              <a14:hiddenLine xmlns:a14="http://schemas.microsoft.com/office/drawing/2010/main" xmlns="" w="57150" cmpd="sng">
                <a:solidFill>
                  <a:srgbClr val="000000"/>
                </a:solidFill>
                <a:round/>
                <a:headEnd/>
                <a:tailEnd/>
              </a14:hiddenLine>
            </a:ext>
          </a:extLst>
        </p:spPr>
        <p:txBody>
          <a:bodyPr lIns="99066" tIns="49533" rIns="99066" bIns="49533"/>
          <a:lstStyle/>
          <a:p>
            <a:endParaRPr lang="en-US"/>
          </a:p>
        </p:txBody>
      </p:sp>
      <p:sp>
        <p:nvSpPr>
          <p:cNvPr id="22548" name="Freeform 20"/>
          <p:cNvSpPr>
            <a:spLocks/>
          </p:cNvSpPr>
          <p:nvPr/>
        </p:nvSpPr>
        <p:spPr bwMode="auto">
          <a:xfrm>
            <a:off x="3116161" y="1905000"/>
            <a:ext cx="958850" cy="812800"/>
          </a:xfrm>
          <a:custGeom>
            <a:avLst/>
            <a:gdLst>
              <a:gd name="T0" fmla="*/ 2147483647 w 522"/>
              <a:gd name="T1" fmla="*/ 2147483647 h 608"/>
              <a:gd name="T2" fmla="*/ 2147483647 w 522"/>
              <a:gd name="T3" fmla="*/ 2147483647 h 608"/>
              <a:gd name="T4" fmla="*/ 2147483647 w 522"/>
              <a:gd name="T5" fmla="*/ 2147483647 h 608"/>
              <a:gd name="T6" fmla="*/ 2147483647 w 522"/>
              <a:gd name="T7" fmla="*/ 2147483647 h 608"/>
              <a:gd name="T8" fmla="*/ 2147483647 w 522"/>
              <a:gd name="T9" fmla="*/ 2147483647 h 608"/>
              <a:gd name="T10" fmla="*/ 2147483647 w 522"/>
              <a:gd name="T11" fmla="*/ 2147483647 h 608"/>
              <a:gd name="T12" fmla="*/ 2147483647 w 522"/>
              <a:gd name="T13" fmla="*/ 2147483647 h 608"/>
              <a:gd name="T14" fmla="*/ 2147483647 w 522"/>
              <a:gd name="T15" fmla="*/ 2147483647 h 608"/>
              <a:gd name="T16" fmla="*/ 2147483647 w 522"/>
              <a:gd name="T17" fmla="*/ 2147483647 h 608"/>
              <a:gd name="T18" fmla="*/ 2147483647 w 522"/>
              <a:gd name="T19" fmla="*/ 2147483647 h 608"/>
              <a:gd name="T20" fmla="*/ 2147483647 w 522"/>
              <a:gd name="T21" fmla="*/ 2147483647 h 608"/>
              <a:gd name="T22" fmla="*/ 2147483647 w 522"/>
              <a:gd name="T23" fmla="*/ 0 h 608"/>
              <a:gd name="T24" fmla="*/ 2147483647 w 522"/>
              <a:gd name="T25" fmla="*/ 2147483647 h 608"/>
              <a:gd name="T26" fmla="*/ 2147483647 w 522"/>
              <a:gd name="T27" fmla="*/ 2147483647 h 608"/>
              <a:gd name="T28" fmla="*/ 2147483647 w 522"/>
              <a:gd name="T29" fmla="*/ 2147483647 h 608"/>
              <a:gd name="T30" fmla="*/ 2147483647 w 522"/>
              <a:gd name="T31" fmla="*/ 2147483647 h 608"/>
              <a:gd name="T32" fmla="*/ 2147483647 w 522"/>
              <a:gd name="T33" fmla="*/ 2147483647 h 608"/>
              <a:gd name="T34" fmla="*/ 2147483647 w 522"/>
              <a:gd name="T35" fmla="*/ 2147483647 h 608"/>
              <a:gd name="T36" fmla="*/ 2147483647 w 522"/>
              <a:gd name="T37" fmla="*/ 2147483647 h 608"/>
              <a:gd name="T38" fmla="*/ 2147483647 w 522"/>
              <a:gd name="T39" fmla="*/ 2147483647 h 608"/>
              <a:gd name="T40" fmla="*/ 2147483647 w 522"/>
              <a:gd name="T41" fmla="*/ 2147483647 h 608"/>
              <a:gd name="T42" fmla="*/ 2147483647 w 522"/>
              <a:gd name="T43" fmla="*/ 2147483647 h 608"/>
              <a:gd name="T44" fmla="*/ 2147483647 w 522"/>
              <a:gd name="T45" fmla="*/ 2147483647 h 608"/>
              <a:gd name="T46" fmla="*/ 2147483647 w 522"/>
              <a:gd name="T47" fmla="*/ 2147483647 h 608"/>
              <a:gd name="T48" fmla="*/ 2147483647 w 522"/>
              <a:gd name="T49" fmla="*/ 2147483647 h 608"/>
              <a:gd name="T50" fmla="*/ 2147483647 w 522"/>
              <a:gd name="T51" fmla="*/ 2147483647 h 608"/>
              <a:gd name="T52" fmla="*/ 2147483647 w 522"/>
              <a:gd name="T53" fmla="*/ 2147483647 h 608"/>
              <a:gd name="T54" fmla="*/ 2147483647 w 522"/>
              <a:gd name="T55" fmla="*/ 2147483647 h 608"/>
              <a:gd name="T56" fmla="*/ 2147483647 w 522"/>
              <a:gd name="T57" fmla="*/ 2147483647 h 608"/>
              <a:gd name="T58" fmla="*/ 2147483647 w 522"/>
              <a:gd name="T59" fmla="*/ 2147483647 h 6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2"/>
              <a:gd name="T91" fmla="*/ 0 h 608"/>
              <a:gd name="T92" fmla="*/ 522 w 522"/>
              <a:gd name="T93" fmla="*/ 608 h 6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2" h="608">
                <a:moveTo>
                  <a:pt x="518" y="594"/>
                </a:moveTo>
                <a:cubicBezTo>
                  <a:pt x="512" y="549"/>
                  <a:pt x="504" y="489"/>
                  <a:pt x="464" y="462"/>
                </a:cubicBezTo>
                <a:cubicBezTo>
                  <a:pt x="460" y="450"/>
                  <a:pt x="459" y="437"/>
                  <a:pt x="452" y="426"/>
                </a:cubicBezTo>
                <a:cubicBezTo>
                  <a:pt x="448" y="420"/>
                  <a:pt x="443" y="415"/>
                  <a:pt x="440" y="408"/>
                </a:cubicBezTo>
                <a:cubicBezTo>
                  <a:pt x="419" y="361"/>
                  <a:pt x="442" y="382"/>
                  <a:pt x="410" y="360"/>
                </a:cubicBezTo>
                <a:cubicBezTo>
                  <a:pt x="400" y="331"/>
                  <a:pt x="387" y="311"/>
                  <a:pt x="362" y="294"/>
                </a:cubicBezTo>
                <a:cubicBezTo>
                  <a:pt x="346" y="270"/>
                  <a:pt x="320" y="250"/>
                  <a:pt x="296" y="234"/>
                </a:cubicBezTo>
                <a:cubicBezTo>
                  <a:pt x="281" y="212"/>
                  <a:pt x="258" y="189"/>
                  <a:pt x="236" y="174"/>
                </a:cubicBezTo>
                <a:cubicBezTo>
                  <a:pt x="220" y="150"/>
                  <a:pt x="194" y="130"/>
                  <a:pt x="170" y="114"/>
                </a:cubicBezTo>
                <a:cubicBezTo>
                  <a:pt x="155" y="92"/>
                  <a:pt x="132" y="69"/>
                  <a:pt x="110" y="54"/>
                </a:cubicBezTo>
                <a:cubicBezTo>
                  <a:pt x="90" y="24"/>
                  <a:pt x="104" y="40"/>
                  <a:pt x="62" y="12"/>
                </a:cubicBezTo>
                <a:cubicBezTo>
                  <a:pt x="56" y="8"/>
                  <a:pt x="44" y="0"/>
                  <a:pt x="44" y="0"/>
                </a:cubicBezTo>
                <a:cubicBezTo>
                  <a:pt x="0" y="15"/>
                  <a:pt x="50" y="42"/>
                  <a:pt x="68" y="60"/>
                </a:cubicBezTo>
                <a:cubicBezTo>
                  <a:pt x="82" y="103"/>
                  <a:pt x="69" y="89"/>
                  <a:pt x="98" y="108"/>
                </a:cubicBezTo>
                <a:cubicBezTo>
                  <a:pt x="108" y="138"/>
                  <a:pt x="108" y="136"/>
                  <a:pt x="134" y="150"/>
                </a:cubicBezTo>
                <a:cubicBezTo>
                  <a:pt x="147" y="157"/>
                  <a:pt x="170" y="174"/>
                  <a:pt x="170" y="174"/>
                </a:cubicBezTo>
                <a:cubicBezTo>
                  <a:pt x="184" y="195"/>
                  <a:pt x="194" y="208"/>
                  <a:pt x="218" y="216"/>
                </a:cubicBezTo>
                <a:cubicBezTo>
                  <a:pt x="226" y="241"/>
                  <a:pt x="222" y="255"/>
                  <a:pt x="248" y="264"/>
                </a:cubicBezTo>
                <a:cubicBezTo>
                  <a:pt x="262" y="285"/>
                  <a:pt x="262" y="298"/>
                  <a:pt x="284" y="312"/>
                </a:cubicBezTo>
                <a:cubicBezTo>
                  <a:pt x="288" y="318"/>
                  <a:pt x="290" y="325"/>
                  <a:pt x="296" y="330"/>
                </a:cubicBezTo>
                <a:cubicBezTo>
                  <a:pt x="301" y="334"/>
                  <a:pt x="310" y="331"/>
                  <a:pt x="314" y="336"/>
                </a:cubicBezTo>
                <a:cubicBezTo>
                  <a:pt x="321" y="346"/>
                  <a:pt x="322" y="360"/>
                  <a:pt x="326" y="372"/>
                </a:cubicBezTo>
                <a:cubicBezTo>
                  <a:pt x="331" y="386"/>
                  <a:pt x="342" y="396"/>
                  <a:pt x="350" y="408"/>
                </a:cubicBezTo>
                <a:cubicBezTo>
                  <a:pt x="357" y="419"/>
                  <a:pt x="358" y="432"/>
                  <a:pt x="362" y="444"/>
                </a:cubicBezTo>
                <a:cubicBezTo>
                  <a:pt x="364" y="451"/>
                  <a:pt x="371" y="456"/>
                  <a:pt x="374" y="462"/>
                </a:cubicBezTo>
                <a:cubicBezTo>
                  <a:pt x="377" y="468"/>
                  <a:pt x="375" y="476"/>
                  <a:pt x="380" y="480"/>
                </a:cubicBezTo>
                <a:cubicBezTo>
                  <a:pt x="390" y="487"/>
                  <a:pt x="416" y="492"/>
                  <a:pt x="416" y="492"/>
                </a:cubicBezTo>
                <a:cubicBezTo>
                  <a:pt x="424" y="522"/>
                  <a:pt x="444" y="547"/>
                  <a:pt x="470" y="564"/>
                </a:cubicBezTo>
                <a:cubicBezTo>
                  <a:pt x="475" y="571"/>
                  <a:pt x="505" y="608"/>
                  <a:pt x="518" y="582"/>
                </a:cubicBezTo>
                <a:cubicBezTo>
                  <a:pt x="522" y="573"/>
                  <a:pt x="518" y="562"/>
                  <a:pt x="518" y="552"/>
                </a:cubicBezTo>
              </a:path>
            </a:pathLst>
          </a:custGeom>
          <a:solidFill>
            <a:srgbClr val="FFCC66"/>
          </a:solidFill>
          <a:ln w="9525">
            <a:solidFill>
              <a:schemeClr val="tx1"/>
            </a:solidFill>
            <a:round/>
            <a:headEnd/>
            <a:tailEnd/>
          </a:ln>
        </p:spPr>
        <p:txBody>
          <a:bodyPr lIns="99066" tIns="49533" rIns="99066" bIns="49533"/>
          <a:lstStyle/>
          <a:p>
            <a:endParaRPr lang="en-US"/>
          </a:p>
        </p:txBody>
      </p:sp>
      <p:sp>
        <p:nvSpPr>
          <p:cNvPr id="22549" name="Freeform 21"/>
          <p:cNvSpPr>
            <a:spLocks/>
          </p:cNvSpPr>
          <p:nvPr/>
        </p:nvSpPr>
        <p:spPr bwMode="auto">
          <a:xfrm>
            <a:off x="5121275" y="4389438"/>
            <a:ext cx="212725" cy="80962"/>
          </a:xfrm>
          <a:custGeom>
            <a:avLst/>
            <a:gdLst>
              <a:gd name="T0" fmla="*/ 2147483647 w 56"/>
              <a:gd name="T1" fmla="*/ 0 h 88"/>
              <a:gd name="T2" fmla="*/ 2147483647 w 56"/>
              <a:gd name="T3" fmla="*/ 2147483647 h 88"/>
              <a:gd name="T4" fmla="*/ 2147483647 w 56"/>
              <a:gd name="T5" fmla="*/ 2147483647 h 88"/>
              <a:gd name="T6" fmla="*/ 2147483647 w 56"/>
              <a:gd name="T7" fmla="*/ 2147483647 h 88"/>
              <a:gd name="T8" fmla="*/ 2147483647 w 56"/>
              <a:gd name="T9" fmla="*/ 2147483647 h 88"/>
              <a:gd name="T10" fmla="*/ 2147483647 w 56"/>
              <a:gd name="T11" fmla="*/ 2147483647 h 88"/>
              <a:gd name="T12" fmla="*/ 2147483647 w 56"/>
              <a:gd name="T13" fmla="*/ 2147483647 h 88"/>
              <a:gd name="T14" fmla="*/ 2147483647 w 56"/>
              <a:gd name="T15" fmla="*/ 2147483647 h 88"/>
              <a:gd name="T16" fmla="*/ 2147483647 w 56"/>
              <a:gd name="T17" fmla="*/ 2147483647 h 88"/>
              <a:gd name="T18" fmla="*/ 0 w 56"/>
              <a:gd name="T19" fmla="*/ 2147483647 h 88"/>
              <a:gd name="T20" fmla="*/ 2147483647 w 56"/>
              <a:gd name="T21" fmla="*/ 2147483647 h 88"/>
              <a:gd name="T22" fmla="*/ 2147483647 w 56"/>
              <a:gd name="T23" fmla="*/ 0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88"/>
              <a:gd name="T38" fmla="*/ 56 w 56"/>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88">
                <a:moveTo>
                  <a:pt x="8" y="0"/>
                </a:moveTo>
                <a:cubicBezTo>
                  <a:pt x="32" y="3"/>
                  <a:pt x="17" y="8"/>
                  <a:pt x="32" y="18"/>
                </a:cubicBezTo>
                <a:cubicBezTo>
                  <a:pt x="36" y="31"/>
                  <a:pt x="46" y="41"/>
                  <a:pt x="50" y="54"/>
                </a:cubicBezTo>
                <a:cubicBezTo>
                  <a:pt x="52" y="60"/>
                  <a:pt x="56" y="72"/>
                  <a:pt x="56" y="72"/>
                </a:cubicBezTo>
                <a:cubicBezTo>
                  <a:pt x="53" y="88"/>
                  <a:pt x="53" y="84"/>
                  <a:pt x="40" y="80"/>
                </a:cubicBezTo>
                <a:cubicBezTo>
                  <a:pt x="39" y="78"/>
                  <a:pt x="39" y="76"/>
                  <a:pt x="38" y="74"/>
                </a:cubicBezTo>
                <a:cubicBezTo>
                  <a:pt x="36" y="72"/>
                  <a:pt x="33" y="72"/>
                  <a:pt x="32" y="70"/>
                </a:cubicBezTo>
                <a:cubicBezTo>
                  <a:pt x="20" y="51"/>
                  <a:pt x="36" y="63"/>
                  <a:pt x="22" y="54"/>
                </a:cubicBezTo>
                <a:cubicBezTo>
                  <a:pt x="20" y="49"/>
                  <a:pt x="11" y="39"/>
                  <a:pt x="6" y="34"/>
                </a:cubicBezTo>
                <a:cubicBezTo>
                  <a:pt x="4" y="27"/>
                  <a:pt x="2" y="21"/>
                  <a:pt x="0" y="14"/>
                </a:cubicBezTo>
                <a:cubicBezTo>
                  <a:pt x="1" y="10"/>
                  <a:pt x="0" y="6"/>
                  <a:pt x="2" y="2"/>
                </a:cubicBezTo>
                <a:cubicBezTo>
                  <a:pt x="3" y="0"/>
                  <a:pt x="8" y="0"/>
                  <a:pt x="8" y="0"/>
                </a:cubicBezTo>
                <a:close/>
              </a:path>
            </a:pathLst>
          </a:custGeom>
          <a:solidFill>
            <a:srgbClr val="FFCC66"/>
          </a:solidFill>
          <a:ln w="9525">
            <a:solidFill>
              <a:schemeClr val="hlink"/>
            </a:solidFill>
            <a:round/>
            <a:headEnd/>
            <a:tailEnd/>
          </a:ln>
        </p:spPr>
        <p:txBody>
          <a:bodyPr lIns="99066" tIns="49533" rIns="99066" bIns="49533"/>
          <a:lstStyle/>
          <a:p>
            <a:endParaRPr lang="en-US"/>
          </a:p>
        </p:txBody>
      </p:sp>
      <p:sp>
        <p:nvSpPr>
          <p:cNvPr id="22550" name="Freeform 22"/>
          <p:cNvSpPr>
            <a:spLocks/>
          </p:cNvSpPr>
          <p:nvPr/>
        </p:nvSpPr>
        <p:spPr bwMode="auto">
          <a:xfrm>
            <a:off x="5654675" y="4795838"/>
            <a:ext cx="147638" cy="103187"/>
          </a:xfrm>
          <a:custGeom>
            <a:avLst/>
            <a:gdLst>
              <a:gd name="T0" fmla="*/ 2147483647 w 78"/>
              <a:gd name="T1" fmla="*/ 0 h 74"/>
              <a:gd name="T2" fmla="*/ 2147483647 w 78"/>
              <a:gd name="T3" fmla="*/ 2147483647 h 74"/>
              <a:gd name="T4" fmla="*/ 2147483647 w 78"/>
              <a:gd name="T5" fmla="*/ 2147483647 h 74"/>
              <a:gd name="T6" fmla="*/ 2147483647 w 78"/>
              <a:gd name="T7" fmla="*/ 2147483647 h 74"/>
              <a:gd name="T8" fmla="*/ 2147483647 w 78"/>
              <a:gd name="T9" fmla="*/ 2147483647 h 74"/>
              <a:gd name="T10" fmla="*/ 2147483647 w 78"/>
              <a:gd name="T11" fmla="*/ 2147483647 h 74"/>
              <a:gd name="T12" fmla="*/ 2147483647 w 78"/>
              <a:gd name="T13" fmla="*/ 2147483647 h 74"/>
              <a:gd name="T14" fmla="*/ 0 w 78"/>
              <a:gd name="T15" fmla="*/ 2147483647 h 74"/>
              <a:gd name="T16" fmla="*/ 2147483647 w 78"/>
              <a:gd name="T17" fmla="*/ 0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74"/>
              <a:gd name="T29" fmla="*/ 78 w 78"/>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74">
                <a:moveTo>
                  <a:pt x="4" y="0"/>
                </a:moveTo>
                <a:cubicBezTo>
                  <a:pt x="20" y="4"/>
                  <a:pt x="35" y="9"/>
                  <a:pt x="48" y="18"/>
                </a:cubicBezTo>
                <a:cubicBezTo>
                  <a:pt x="53" y="25"/>
                  <a:pt x="61" y="33"/>
                  <a:pt x="68" y="38"/>
                </a:cubicBezTo>
                <a:cubicBezTo>
                  <a:pt x="72" y="44"/>
                  <a:pt x="74" y="50"/>
                  <a:pt x="78" y="56"/>
                </a:cubicBezTo>
                <a:cubicBezTo>
                  <a:pt x="74" y="74"/>
                  <a:pt x="56" y="65"/>
                  <a:pt x="42" y="60"/>
                </a:cubicBezTo>
                <a:cubicBezTo>
                  <a:pt x="37" y="53"/>
                  <a:pt x="31" y="45"/>
                  <a:pt x="24" y="40"/>
                </a:cubicBezTo>
                <a:cubicBezTo>
                  <a:pt x="22" y="34"/>
                  <a:pt x="14" y="26"/>
                  <a:pt x="8" y="24"/>
                </a:cubicBezTo>
                <a:cubicBezTo>
                  <a:pt x="6" y="17"/>
                  <a:pt x="2" y="13"/>
                  <a:pt x="0" y="6"/>
                </a:cubicBezTo>
                <a:cubicBezTo>
                  <a:pt x="7" y="1"/>
                  <a:pt x="8" y="4"/>
                  <a:pt x="4" y="0"/>
                </a:cubicBezTo>
                <a:close/>
              </a:path>
            </a:pathLst>
          </a:custGeom>
          <a:solidFill>
            <a:srgbClr val="FFCC66"/>
          </a:solidFill>
          <a:ln w="9525">
            <a:solidFill>
              <a:srgbClr val="FFCC66"/>
            </a:solidFill>
            <a:round/>
            <a:headEnd/>
            <a:tailEnd/>
          </a:ln>
        </p:spPr>
        <p:txBody>
          <a:bodyPr lIns="99066" tIns="49533" rIns="99066" bIns="49533"/>
          <a:lstStyle/>
          <a:p>
            <a:endParaRPr lang="en-US"/>
          </a:p>
        </p:txBody>
      </p:sp>
    </p:spTree>
    <p:extLst>
      <p:ext uri="{BB962C8B-B14F-4D97-AF65-F5344CB8AC3E}">
        <p14:creationId xmlns:p14="http://schemas.microsoft.com/office/powerpoint/2010/main" xmlns="" val="177184776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dissolve">
                                      <p:cBhvr>
                                        <p:cTn id="7" dur="500"/>
                                        <p:tgtEl>
                                          <p:spTgt spid="22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box(in)">
                                      <p:cBhvr>
                                        <p:cTn id="12" dur="500"/>
                                        <p:tgtEl>
                                          <p:spTgt spid="2253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2548"/>
                                        </p:tgtEl>
                                        <p:attrNameLst>
                                          <p:attrName>style.visibility</p:attrName>
                                        </p:attrNameLst>
                                      </p:cBhvr>
                                      <p:to>
                                        <p:strVal val="visible"/>
                                      </p:to>
                                    </p:set>
                                    <p:animEffect transition="in" filter="blinds(horizontal)">
                                      <p:cBhvr>
                                        <p:cTn id="15" dur="500"/>
                                        <p:tgtEl>
                                          <p:spTgt spid="2254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2549"/>
                                        </p:tgtEl>
                                        <p:attrNameLst>
                                          <p:attrName>style.visibility</p:attrName>
                                        </p:attrNameLst>
                                      </p:cBhvr>
                                      <p:to>
                                        <p:strVal val="visible"/>
                                      </p:to>
                                    </p:set>
                                    <p:animEffect transition="in" filter="blinds(horizontal)">
                                      <p:cBhvr>
                                        <p:cTn id="18" dur="500"/>
                                        <p:tgtEl>
                                          <p:spTgt spid="2254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2550"/>
                                        </p:tgtEl>
                                        <p:attrNameLst>
                                          <p:attrName>style.visibility</p:attrName>
                                        </p:attrNameLst>
                                      </p:cBhvr>
                                      <p:to>
                                        <p:strVal val="visible"/>
                                      </p:to>
                                    </p:set>
                                    <p:animEffect transition="in" filter="blinds(horizontal)">
                                      <p:cBhvr>
                                        <p:cTn id="21" dur="500"/>
                                        <p:tgtEl>
                                          <p:spTgt spid="225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22533"/>
                                        </p:tgtEl>
                                        <p:attrNameLst>
                                          <p:attrName>style.visibility</p:attrName>
                                        </p:attrNameLst>
                                      </p:cBhvr>
                                      <p:to>
                                        <p:strVal val="visible"/>
                                      </p:to>
                                    </p:set>
                                    <p:animEffect transition="in" filter="barn(inHorizontal)">
                                      <p:cBhvr>
                                        <p:cTn id="26" dur="500"/>
                                        <p:tgtEl>
                                          <p:spTgt spid="2253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nodeType="clickEffect">
                                  <p:stCondLst>
                                    <p:cond delay="0"/>
                                  </p:stCondLst>
                                  <p:childTnLst>
                                    <p:set>
                                      <p:cBhvr>
                                        <p:cTn id="30" dur="1" fill="hold">
                                          <p:stCondLst>
                                            <p:cond delay="0"/>
                                          </p:stCondLst>
                                        </p:cTn>
                                        <p:tgtEl>
                                          <p:spTgt spid="22539"/>
                                        </p:tgtEl>
                                        <p:attrNameLst>
                                          <p:attrName>style.visibility</p:attrName>
                                        </p:attrNameLst>
                                      </p:cBhvr>
                                      <p:to>
                                        <p:strVal val="visible"/>
                                      </p:to>
                                    </p:set>
                                    <p:anim calcmode="lin" valueType="num">
                                      <p:cBhvr>
                                        <p:cTn id="31" dur="500" fill="hold"/>
                                        <p:tgtEl>
                                          <p:spTgt spid="22539"/>
                                        </p:tgtEl>
                                        <p:attrNameLst>
                                          <p:attrName>ppt_w</p:attrName>
                                        </p:attrNameLst>
                                      </p:cBhvr>
                                      <p:tavLst>
                                        <p:tav tm="0">
                                          <p:val>
                                            <p:fltVal val="0"/>
                                          </p:val>
                                        </p:tav>
                                        <p:tav tm="100000">
                                          <p:val>
                                            <p:strVal val="#ppt_w"/>
                                          </p:val>
                                        </p:tav>
                                      </p:tavLst>
                                    </p:anim>
                                    <p:anim calcmode="lin" valueType="num">
                                      <p:cBhvr>
                                        <p:cTn id="32" dur="500" fill="hold"/>
                                        <p:tgtEl>
                                          <p:spTgt spid="22539"/>
                                        </p:tgtEl>
                                        <p:attrNameLst>
                                          <p:attrName>ppt_h</p:attrName>
                                        </p:attrNameLst>
                                      </p:cBhvr>
                                      <p:tavLst>
                                        <p:tav tm="0">
                                          <p:val>
                                            <p:fltVal val="0"/>
                                          </p:val>
                                        </p:tav>
                                        <p:tav tm="100000">
                                          <p:val>
                                            <p:strVal val="#ppt_h"/>
                                          </p:val>
                                        </p:tav>
                                      </p:tavLst>
                                    </p:anim>
                                    <p:animEffect transition="in" filter="fade">
                                      <p:cBhvr>
                                        <p:cTn id="33" dur="500"/>
                                        <p:tgtEl>
                                          <p:spTgt spid="2253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2540"/>
                                        </p:tgtEl>
                                        <p:attrNameLst>
                                          <p:attrName>style.visibility</p:attrName>
                                        </p:attrNameLst>
                                      </p:cBhvr>
                                      <p:to>
                                        <p:strVal val="visible"/>
                                      </p:to>
                                    </p:set>
                                    <p:animEffect transition="in" filter="blinds(horizontal)">
                                      <p:cBhvr>
                                        <p:cTn id="38" dur="500"/>
                                        <p:tgtEl>
                                          <p:spTgt spid="2254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2547"/>
                                        </p:tgtEl>
                                        <p:attrNameLst>
                                          <p:attrName>style.visibility</p:attrName>
                                        </p:attrNameLst>
                                      </p:cBhvr>
                                      <p:to>
                                        <p:strVal val="visible"/>
                                      </p:to>
                                    </p:set>
                                    <p:animEffect transition="in" filter="wipe(up)">
                                      <p:cBhvr>
                                        <p:cTn id="41" dur="3000"/>
                                        <p:tgtEl>
                                          <p:spTgt spid="22547"/>
                                        </p:tgtEl>
                                      </p:cBhvr>
                                    </p:animEffect>
                                  </p:childTnLst>
                                  <p:subTnLst>
                                    <p:audio>
                                      <p:cMediaNode vol="100000">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par>
                          <p:cTn id="42" fill="hold" nodeType="afterGroup">
                            <p:stCondLst>
                              <p:cond delay="3000"/>
                            </p:stCondLst>
                            <p:childTnLst>
                              <p:par>
                                <p:cTn id="43" presetID="35" presetClass="emph" presetSubtype="0" repeatCount="3000" fill="hold" grpId="1" nodeType="afterEffect">
                                  <p:stCondLst>
                                    <p:cond delay="0"/>
                                  </p:stCondLst>
                                  <p:childTnLst>
                                    <p:anim calcmode="discrete" valueType="str">
                                      <p:cBhvr>
                                        <p:cTn id="44" dur="1000" fill="hold"/>
                                        <p:tgtEl>
                                          <p:spTgt spid="2254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3" grpId="0"/>
      <p:bldP spid="22540" grpId="0"/>
      <p:bldP spid="22547" grpId="0" animBg="1"/>
      <p:bldP spid="22547" grpId="1" animBg="1"/>
      <p:bldP spid="22548" grpId="0" animBg="1"/>
      <p:bldP spid="22549" grpId="0" animBg="1"/>
      <p:bldP spid="225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8"/>
          <p:cNvSpPr txBox="1">
            <a:spLocks noChangeArrowheads="1"/>
          </p:cNvSpPr>
          <p:nvPr/>
        </p:nvSpPr>
        <p:spPr bwMode="auto">
          <a:xfrm>
            <a:off x="2346326" y="3495676"/>
            <a:ext cx="7146924"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13315" name="Text Box 5"/>
          <p:cNvSpPr txBox="1">
            <a:spLocks noChangeArrowheads="1"/>
          </p:cNvSpPr>
          <p:nvPr/>
        </p:nvSpPr>
        <p:spPr bwMode="auto">
          <a:xfrm>
            <a:off x="0" y="3983038"/>
            <a:ext cx="1226820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pic>
        <p:nvPicPr>
          <p:cNvPr id="95242" name="Picture 10" descr="Song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723" y="762000"/>
            <a:ext cx="12268200" cy="5486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43" name="Text Box 11"/>
          <p:cNvSpPr txBox="1">
            <a:spLocks noChangeArrowheads="1"/>
          </p:cNvSpPr>
          <p:nvPr/>
        </p:nvSpPr>
        <p:spPr bwMode="auto">
          <a:xfrm>
            <a:off x="444500" y="6400800"/>
            <a:ext cx="11912600" cy="769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3100" dirty="0">
                <a:latin typeface=".VnTime" pitchFamily="34" charset="0"/>
              </a:rPr>
              <a:t>       </a:t>
            </a:r>
            <a:r>
              <a:rPr lang="en-US" sz="4400" dirty="0" err="1">
                <a:cs typeface="Times New Roman" pitchFamily="18" charset="0"/>
              </a:rPr>
              <a:t>Thành</a:t>
            </a:r>
            <a:r>
              <a:rPr lang="en-US" sz="4400" dirty="0">
                <a:cs typeface="Times New Roman" pitchFamily="18" charset="0"/>
              </a:rPr>
              <a:t> </a:t>
            </a:r>
            <a:r>
              <a:rPr lang="en-US" sz="4400" dirty="0" err="1">
                <a:cs typeface="Times New Roman" pitchFamily="18" charset="0"/>
              </a:rPr>
              <a:t>phố</a:t>
            </a:r>
            <a:r>
              <a:rPr lang="en-US" sz="4400" dirty="0">
                <a:cs typeface="Times New Roman" pitchFamily="18" charset="0"/>
              </a:rPr>
              <a:t> </a:t>
            </a:r>
            <a:r>
              <a:rPr lang="en-US" sz="4400" dirty="0" err="1">
                <a:cs typeface="Times New Roman" pitchFamily="18" charset="0"/>
              </a:rPr>
              <a:t>Cần</a:t>
            </a:r>
            <a:r>
              <a:rPr lang="en-US" sz="4400" dirty="0">
                <a:cs typeface="Times New Roman" pitchFamily="18" charset="0"/>
              </a:rPr>
              <a:t> </a:t>
            </a:r>
            <a:r>
              <a:rPr lang="en-US" sz="4400" dirty="0" err="1">
                <a:cs typeface="Times New Roman" pitchFamily="18" charset="0"/>
              </a:rPr>
              <a:t>Thơ</a:t>
            </a:r>
            <a:r>
              <a:rPr lang="en-US" sz="4400" dirty="0">
                <a:cs typeface="Times New Roman" pitchFamily="18" charset="0"/>
              </a:rPr>
              <a:t> </a:t>
            </a:r>
            <a:r>
              <a:rPr lang="en-US" sz="4400" dirty="0" err="1">
                <a:cs typeface="Times New Roman" pitchFamily="18" charset="0"/>
              </a:rPr>
              <a:t>bên</a:t>
            </a:r>
            <a:r>
              <a:rPr lang="en-US" sz="4400" dirty="0">
                <a:cs typeface="Times New Roman" pitchFamily="18" charset="0"/>
              </a:rPr>
              <a:t> </a:t>
            </a:r>
            <a:r>
              <a:rPr lang="en-US" sz="4400" dirty="0" err="1">
                <a:cs typeface="Times New Roman" pitchFamily="18" charset="0"/>
              </a:rPr>
              <a:t>sông</a:t>
            </a:r>
            <a:r>
              <a:rPr lang="en-US" sz="4400" dirty="0">
                <a:cs typeface="Times New Roman" pitchFamily="18" charset="0"/>
              </a:rPr>
              <a:t> </a:t>
            </a:r>
            <a:r>
              <a:rPr lang="en-US" sz="4400" dirty="0" err="1">
                <a:cs typeface="Times New Roman" pitchFamily="18" charset="0"/>
              </a:rPr>
              <a:t>Hậu</a:t>
            </a:r>
            <a:endParaRPr lang="en-US" sz="4400" dirty="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969095" y="6688812"/>
            <a:ext cx="7200900" cy="400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dirty="0">
                <a:latin typeface="Arial" charset="0"/>
              </a:rPr>
              <a:t>LƯỢC ĐỒ TỰ NHIÊN ĐỒNG BẰNG NAM BỘ</a:t>
            </a:r>
          </a:p>
        </p:txBody>
      </p:sp>
      <p:sp>
        <p:nvSpPr>
          <p:cNvPr id="24579" name="Text Box 3"/>
          <p:cNvSpPr txBox="1">
            <a:spLocks noChangeArrowheads="1"/>
          </p:cNvSpPr>
          <p:nvPr/>
        </p:nvSpPr>
        <p:spPr bwMode="auto">
          <a:xfrm>
            <a:off x="8458208" y="1981206"/>
            <a:ext cx="3883025"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sz="3100" dirty="0">
                <a:latin typeface="Arial" charset="0"/>
              </a:rPr>
              <a:t>  </a:t>
            </a:r>
            <a:r>
              <a:rPr lang="en-US" sz="3100" dirty="0">
                <a:latin typeface="Arial" charset="0"/>
                <a:sym typeface="Wingdings" pitchFamily="2" charset="2"/>
              </a:rPr>
              <a:t> </a:t>
            </a:r>
            <a:r>
              <a:rPr lang="en-US" sz="3100" dirty="0" err="1">
                <a:latin typeface="Arial" charset="0"/>
              </a:rPr>
              <a:t>Em</a:t>
            </a:r>
            <a:r>
              <a:rPr lang="en-US" sz="3100" dirty="0">
                <a:latin typeface="Arial" charset="0"/>
              </a:rPr>
              <a:t> </a:t>
            </a:r>
            <a:r>
              <a:rPr lang="en-US" sz="3100" dirty="0" err="1">
                <a:latin typeface="Arial" charset="0"/>
              </a:rPr>
              <a:t>hãy</a:t>
            </a:r>
            <a:r>
              <a:rPr lang="en-US" sz="3100" dirty="0">
                <a:latin typeface="Arial" charset="0"/>
              </a:rPr>
              <a:t> </a:t>
            </a:r>
            <a:r>
              <a:rPr lang="en-US" sz="3100" dirty="0" err="1">
                <a:latin typeface="Arial" charset="0"/>
              </a:rPr>
              <a:t>cho</a:t>
            </a:r>
            <a:r>
              <a:rPr lang="en-US" sz="3100" dirty="0">
                <a:latin typeface="Arial" charset="0"/>
              </a:rPr>
              <a:t> </a:t>
            </a:r>
            <a:r>
              <a:rPr lang="en-US" sz="3100" dirty="0" err="1">
                <a:latin typeface="Arial" charset="0"/>
              </a:rPr>
              <a:t>biết</a:t>
            </a:r>
            <a:r>
              <a:rPr lang="en-US" sz="3100" dirty="0">
                <a:latin typeface="Arial" charset="0"/>
              </a:rPr>
              <a:t> </a:t>
            </a:r>
            <a:r>
              <a:rPr lang="en-US" sz="3100" dirty="0" err="1">
                <a:latin typeface="Arial" charset="0"/>
              </a:rPr>
              <a:t>thành</a:t>
            </a:r>
            <a:r>
              <a:rPr lang="en-US" sz="3100" dirty="0">
                <a:latin typeface="Arial" charset="0"/>
              </a:rPr>
              <a:t> </a:t>
            </a:r>
            <a:r>
              <a:rPr lang="en-US" sz="3100" dirty="0" err="1">
                <a:latin typeface="Arial" charset="0"/>
              </a:rPr>
              <a:t>phố</a:t>
            </a:r>
            <a:r>
              <a:rPr lang="en-US" sz="3100" dirty="0">
                <a:latin typeface="Arial" charset="0"/>
              </a:rPr>
              <a:t> </a:t>
            </a:r>
            <a:r>
              <a:rPr lang="en-US" sz="3100" dirty="0" err="1">
                <a:latin typeface="Arial" charset="0"/>
              </a:rPr>
              <a:t>Cần</a:t>
            </a:r>
            <a:r>
              <a:rPr lang="en-US" sz="3100" dirty="0">
                <a:latin typeface="Arial" charset="0"/>
              </a:rPr>
              <a:t> </a:t>
            </a:r>
            <a:r>
              <a:rPr lang="en-US" sz="3100" dirty="0" err="1">
                <a:latin typeface="Arial" charset="0"/>
              </a:rPr>
              <a:t>Thơ</a:t>
            </a:r>
            <a:r>
              <a:rPr lang="en-US" sz="3100" dirty="0">
                <a:latin typeface="Arial" charset="0"/>
              </a:rPr>
              <a:t> </a:t>
            </a:r>
            <a:r>
              <a:rPr lang="en-US" sz="3100" dirty="0" err="1">
                <a:latin typeface="Arial" charset="0"/>
              </a:rPr>
              <a:t>nằm</a:t>
            </a:r>
            <a:r>
              <a:rPr lang="en-US" sz="3100" dirty="0">
                <a:latin typeface="Arial" charset="0"/>
              </a:rPr>
              <a:t> ở </a:t>
            </a:r>
            <a:r>
              <a:rPr lang="en-US" sz="3100" dirty="0" err="1">
                <a:latin typeface="Arial" charset="0"/>
              </a:rPr>
              <a:t>vị</a:t>
            </a:r>
            <a:r>
              <a:rPr lang="en-US" sz="3100" dirty="0">
                <a:latin typeface="Arial" charset="0"/>
              </a:rPr>
              <a:t> </a:t>
            </a:r>
            <a:r>
              <a:rPr lang="en-US" sz="3100" dirty="0" err="1">
                <a:latin typeface="Arial" charset="0"/>
              </a:rPr>
              <a:t>trí</a:t>
            </a:r>
            <a:r>
              <a:rPr lang="en-US" sz="3100" dirty="0">
                <a:latin typeface="Arial" charset="0"/>
              </a:rPr>
              <a:t> </a:t>
            </a:r>
            <a:r>
              <a:rPr lang="en-US" sz="3100" dirty="0" err="1">
                <a:latin typeface="Arial" charset="0"/>
              </a:rPr>
              <a:t>nào</a:t>
            </a:r>
            <a:r>
              <a:rPr lang="en-US" sz="3100" dirty="0">
                <a:latin typeface="Arial" charset="0"/>
              </a:rPr>
              <a:t> </a:t>
            </a:r>
            <a:r>
              <a:rPr lang="en-US" sz="3100" dirty="0" err="1">
                <a:latin typeface="Arial" charset="0"/>
              </a:rPr>
              <a:t>của</a:t>
            </a:r>
            <a:r>
              <a:rPr lang="en-US" sz="3100" dirty="0">
                <a:latin typeface="Arial" charset="0"/>
              </a:rPr>
              <a:t> </a:t>
            </a:r>
            <a:r>
              <a:rPr lang="en-US" sz="3100" dirty="0" err="1">
                <a:latin typeface="Arial" charset="0"/>
              </a:rPr>
              <a:t>đồng</a:t>
            </a:r>
            <a:r>
              <a:rPr lang="en-US" sz="3100" dirty="0">
                <a:latin typeface="Arial" charset="0"/>
              </a:rPr>
              <a:t> </a:t>
            </a:r>
            <a:r>
              <a:rPr lang="en-US" sz="3100" dirty="0" err="1">
                <a:latin typeface="Arial" charset="0"/>
              </a:rPr>
              <a:t>bằng</a:t>
            </a:r>
            <a:r>
              <a:rPr lang="en-US" sz="3100" dirty="0">
                <a:latin typeface="Arial" charset="0"/>
              </a:rPr>
              <a:t> </a:t>
            </a:r>
            <a:r>
              <a:rPr lang="en-US" sz="3100" dirty="0" err="1">
                <a:latin typeface="Arial" charset="0"/>
              </a:rPr>
              <a:t>sông</a:t>
            </a:r>
            <a:r>
              <a:rPr lang="en-US" sz="3100" dirty="0">
                <a:latin typeface="Arial" charset="0"/>
              </a:rPr>
              <a:t> </a:t>
            </a:r>
            <a:r>
              <a:rPr lang="en-US" sz="3100" dirty="0" err="1">
                <a:latin typeface="Arial" charset="0"/>
              </a:rPr>
              <a:t>Cửu</a:t>
            </a:r>
            <a:r>
              <a:rPr lang="en-US" sz="3100" dirty="0">
                <a:latin typeface="Arial" charset="0"/>
              </a:rPr>
              <a:t> Long ?</a:t>
            </a:r>
          </a:p>
        </p:txBody>
      </p:sp>
      <p:sp>
        <p:nvSpPr>
          <p:cNvPr id="24580" name="Text Box 4"/>
          <p:cNvSpPr txBox="1">
            <a:spLocks noChangeArrowheads="1"/>
          </p:cNvSpPr>
          <p:nvPr/>
        </p:nvSpPr>
        <p:spPr bwMode="auto">
          <a:xfrm>
            <a:off x="8089903" y="4572000"/>
            <a:ext cx="4375150" cy="1754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sz="3600">
                <a:solidFill>
                  <a:srgbClr val="0000FF"/>
                </a:solidFill>
                <a:latin typeface="Arial" charset="0"/>
                <a:sym typeface="Wingdings" pitchFamily="2" charset="2"/>
              </a:rPr>
              <a:t></a:t>
            </a:r>
            <a:r>
              <a:rPr lang="en-US" sz="3600">
                <a:latin typeface="Arial" charset="0"/>
                <a:sym typeface="Wingdings 2" pitchFamily="18" charset="2"/>
              </a:rPr>
              <a:t> Trung tâm  đồng bằng  sông    Cửu Long</a:t>
            </a:r>
          </a:p>
        </p:txBody>
      </p:sp>
      <p:grpSp>
        <p:nvGrpSpPr>
          <p:cNvPr id="2" name="Group 5"/>
          <p:cNvGrpSpPr>
            <a:grpSpLocks/>
          </p:cNvGrpSpPr>
          <p:nvPr/>
        </p:nvGrpSpPr>
        <p:grpSpPr bwMode="auto">
          <a:xfrm>
            <a:off x="320679" y="304800"/>
            <a:ext cx="7769224" cy="6370638"/>
            <a:chOff x="98" y="630"/>
            <a:chExt cx="4377" cy="3290"/>
          </a:xfrm>
        </p:grpSpPr>
        <p:pic>
          <p:nvPicPr>
            <p:cNvPr id="14345" name="Picture 6" descr="Dong Nam Bo"/>
            <p:cNvPicPr>
              <a:picLocks noChangeAspect="1" noChangeArrowheads="1"/>
            </p:cNvPicPr>
            <p:nvPr/>
          </p:nvPicPr>
          <p:blipFill>
            <a:blip r:embed="rId2" cstate="print">
              <a:lum bright="-6000" contrast="12000"/>
              <a:extLst>
                <a:ext uri="{28A0092B-C50C-407E-A947-70E740481C1C}">
                  <a14:useLocalDpi xmlns:a14="http://schemas.microsoft.com/office/drawing/2010/main" xmlns="" val="0"/>
                </a:ext>
              </a:extLst>
            </a:blip>
            <a:srcRect/>
            <a:stretch>
              <a:fillRect/>
            </a:stretch>
          </p:blipFill>
          <p:spPr bwMode="auto">
            <a:xfrm>
              <a:off x="98" y="630"/>
              <a:ext cx="4377" cy="3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6" name="Text Box 7"/>
            <p:cNvSpPr txBox="1">
              <a:spLocks noChangeArrowheads="1"/>
            </p:cNvSpPr>
            <p:nvPr/>
          </p:nvSpPr>
          <p:spPr bwMode="auto">
            <a:xfrm>
              <a:off x="1820" y="2450"/>
              <a:ext cx="320" cy="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US" sz="900" b="1">
                <a:solidFill>
                  <a:srgbClr val="FFFF00"/>
                </a:solidFill>
                <a:latin typeface="Arial" charset="0"/>
              </a:endParaRPr>
            </a:p>
          </p:txBody>
        </p:sp>
        <p:sp>
          <p:nvSpPr>
            <p:cNvPr id="14347" name="Text Box 8"/>
            <p:cNvSpPr txBox="1">
              <a:spLocks noChangeArrowheads="1"/>
            </p:cNvSpPr>
            <p:nvPr/>
          </p:nvSpPr>
          <p:spPr bwMode="auto">
            <a:xfrm>
              <a:off x="1670" y="2450"/>
              <a:ext cx="287" cy="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US" sz="900" b="1">
                <a:solidFill>
                  <a:srgbClr val="FFFF00"/>
                </a:solidFill>
                <a:latin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wipe(left)">
                                      <p:cBhvr>
                                        <p:cTn id="12" dur="500"/>
                                        <p:tgtEl>
                                          <p:spTgt spid="245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iterate type="lt">
                                    <p:tmPct val="0"/>
                                  </p:iterate>
                                  <p:childTnLst>
                                    <p:set>
                                      <p:cBhvr>
                                        <p:cTn id="16" dur="1" fill="hold">
                                          <p:stCondLst>
                                            <p:cond delay="0"/>
                                          </p:stCondLst>
                                        </p:cTn>
                                        <p:tgtEl>
                                          <p:spTgt spid="24579"/>
                                        </p:tgtEl>
                                        <p:attrNameLst>
                                          <p:attrName>style.visibility</p:attrName>
                                        </p:attrNameLst>
                                      </p:cBhvr>
                                      <p:to>
                                        <p:strVal val="visible"/>
                                      </p:to>
                                    </p:set>
                                    <p:animEffect transition="in" filter="fade">
                                      <p:cBhvr>
                                        <p:cTn id="17" dur="500"/>
                                        <p:tgtEl>
                                          <p:spTgt spid="24579"/>
                                        </p:tgtEl>
                                      </p:cBhvr>
                                    </p:animEffect>
                                    <p:anim calcmode="lin" valueType="num">
                                      <p:cBhvr>
                                        <p:cTn id="18" dur="500" fill="hold"/>
                                        <p:tgtEl>
                                          <p:spTgt spid="24579"/>
                                        </p:tgtEl>
                                        <p:attrNameLst>
                                          <p:attrName>ppt_x</p:attrName>
                                        </p:attrNameLst>
                                      </p:cBhvr>
                                      <p:tavLst>
                                        <p:tav tm="0">
                                          <p:val>
                                            <p:strVal val="#ppt_x"/>
                                          </p:val>
                                        </p:tav>
                                        <p:tav tm="100000">
                                          <p:val>
                                            <p:strVal val="#ppt_x"/>
                                          </p:val>
                                        </p:tav>
                                      </p:tavLst>
                                    </p:anim>
                                    <p:anim calcmode="lin" valueType="num">
                                      <p:cBhvr>
                                        <p:cTn id="19" dur="500" fill="hold"/>
                                        <p:tgtEl>
                                          <p:spTgt spid="24579"/>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580"/>
                                        </p:tgtEl>
                                        <p:attrNameLst>
                                          <p:attrName>style.visibility</p:attrName>
                                        </p:attrNameLst>
                                      </p:cBhvr>
                                      <p:to>
                                        <p:strVal val="visible"/>
                                      </p:to>
                                    </p:set>
                                    <p:animEffect transition="in" filter="wipe(left)">
                                      <p:cBhvr>
                                        <p:cTn id="24" dur="1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p:bldP spid="245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8"/>
          <p:cNvSpPr txBox="1">
            <a:spLocks noChangeArrowheads="1"/>
          </p:cNvSpPr>
          <p:nvPr/>
        </p:nvSpPr>
        <p:spPr bwMode="auto">
          <a:xfrm>
            <a:off x="2346326" y="3495676"/>
            <a:ext cx="7146924"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
        <p:nvSpPr>
          <p:cNvPr id="8203" name="Text Box 11"/>
          <p:cNvSpPr txBox="1">
            <a:spLocks noChangeArrowheads="1"/>
          </p:cNvSpPr>
          <p:nvPr/>
        </p:nvSpPr>
        <p:spPr bwMode="auto">
          <a:xfrm>
            <a:off x="977902" y="2590800"/>
            <a:ext cx="10880724" cy="2308268"/>
          </a:xfrm>
          <a:prstGeom prst="rect">
            <a:avLst/>
          </a:prstGeom>
          <a:solidFill>
            <a:srgbClr val="FFFF00"/>
          </a:solidFill>
          <a:ln w="9525">
            <a:solidFill>
              <a:srgbClr val="3333FF"/>
            </a:solidFill>
            <a:miter lim="800000"/>
            <a:headEnd/>
            <a:tailEnd/>
          </a:ln>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a:t>  </a:t>
            </a:r>
            <a:r>
              <a:rPr lang="en-US" sz="3600"/>
              <a:t>Thành phố Cần Thơ nằm bên sông Hậu, ở trung tâm đồng bằng sông Cửu Long. Cần Thơ có điều kiện thuận lợi trong việc giao lưu với các tỉnh thành khác trong nước và các nơi trên thế giới</a:t>
            </a:r>
          </a:p>
        </p:txBody>
      </p:sp>
      <p:sp>
        <p:nvSpPr>
          <p:cNvPr id="15365" name="Text Box 7"/>
          <p:cNvSpPr txBox="1">
            <a:spLocks noChangeArrowheads="1"/>
          </p:cNvSpPr>
          <p:nvPr/>
        </p:nvSpPr>
        <p:spPr bwMode="auto">
          <a:xfrm>
            <a:off x="0" y="3983038"/>
            <a:ext cx="12268200" cy="472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1" tIns="45692" rIns="91381" bIns="4569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Effect transition="in" filter="diamond(in)">
                                      <p:cBhvr>
                                        <p:cTn id="7" dur="30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36&quot;/&gt;&lt;/object&gt;&lt;object type=&quot;3&quot; unique_id=&quot;10005&quot;&gt;&lt;property id=&quot;20148&quot; value=&quot;5&quot;/&gt;&lt;property id=&quot;20300&quot; value=&quot;Slide 2&quot;/&gt;&lt;property id=&quot;20307&quot; value=&quot;315&quot;/&gt;&lt;/object&gt;&lt;object type=&quot;3&quot; unique_id=&quot;10007&quot;&gt;&lt;property id=&quot;20148&quot; value=&quot;5&quot;/&gt;&lt;property id=&quot;20300&quot; value=&quot;Slide 3&quot;/&gt;&lt;property id=&quot;20307&quot; value=&quot;291&quot;/&gt;&lt;/object&gt;&lt;object type=&quot;3&quot; unique_id=&quot;10008&quot;&gt;&lt;property id=&quot;20148&quot; value=&quot;5&quot;/&gt;&lt;property id=&quot;20300&quot; value=&quot;Slide 4&quot;/&gt;&lt;property id=&quot;20307&quot; value=&quot;341&quot;/&gt;&lt;/object&gt;&lt;object type=&quot;3&quot; unique_id=&quot;10009&quot;&gt;&lt;property id=&quot;20148&quot; value=&quot;5&quot;/&gt;&lt;property id=&quot;20300&quot; value=&quot;Slide 5&quot;/&gt;&lt;property id=&quot;20307&quot; value=&quot;266&quot;/&gt;&lt;/object&gt;&lt;object type=&quot;3&quot; unique_id=&quot;10010&quot;&gt;&lt;property id=&quot;20148&quot; value=&quot;5&quot;/&gt;&lt;property id=&quot;20300&quot; value=&quot;Slide 6&quot;/&gt;&lt;property id=&quot;20307&quot; value=&quot;345&quot;/&gt;&lt;/object&gt;&lt;object type=&quot;3&quot; unique_id=&quot;10011&quot;&gt;&lt;property id=&quot;20148&quot; value=&quot;5&quot;/&gt;&lt;property id=&quot;20300&quot; value=&quot;Slide 7&quot;/&gt;&lt;property id=&quot;20307&quot; value=&quot;307&quot;/&gt;&lt;/object&gt;&lt;object type=&quot;3&quot; unique_id=&quot;10012&quot;&gt;&lt;property id=&quot;20148&quot; value=&quot;5&quot;/&gt;&lt;property id=&quot;20300&quot; value=&quot;Slide 8&quot;/&gt;&lt;property id=&quot;20307&quot; value=&quot;318&quot;/&gt;&lt;/object&gt;&lt;object type=&quot;3&quot; unique_id=&quot;10013&quot;&gt;&lt;property id=&quot;20148&quot; value=&quot;5&quot;/&gt;&lt;property id=&quot;20300&quot; value=&quot;Slide 9&quot;/&gt;&lt;property id=&quot;20307&quot; value=&quot;261&quot;/&gt;&lt;/object&gt;&lt;object type=&quot;3&quot; unique_id=&quot;10014&quot;&gt;&lt;property id=&quot;20148&quot; value=&quot;5&quot;/&gt;&lt;property id=&quot;20300&quot; value=&quot;Slide 10&quot;/&gt;&lt;property id=&quot;20307&quot; value=&quot;320&quot;/&gt;&lt;/object&gt;&lt;object type=&quot;3&quot; unique_id=&quot;10015&quot;&gt;&lt;property id=&quot;20148&quot; value=&quot;5&quot;/&gt;&lt;property id=&quot;20300&quot; value=&quot;Slide 11&quot;/&gt;&lt;property id=&quot;20307&quot; value=&quot;343&quot;/&gt;&lt;/object&gt;&lt;object type=&quot;3&quot; unique_id=&quot;10016&quot;&gt;&lt;property id=&quot;20148&quot; value=&quot;5&quot;/&gt;&lt;property id=&quot;20300&quot; value=&quot;Slide 12&quot;/&gt;&lt;property id=&quot;20307&quot; value=&quot;264&quot;/&gt;&lt;/object&gt;&lt;object type=&quot;3&quot; unique_id=&quot;10017&quot;&gt;&lt;property id=&quot;20148&quot; value=&quot;5&quot;/&gt;&lt;property id=&quot;20300&quot; value=&quot;Slide 13&quot;/&gt;&lt;property id=&quot;20307&quot; value=&quot;297&quot;/&gt;&lt;/object&gt;&lt;object type=&quot;3&quot; unique_id=&quot;10018&quot;&gt;&lt;property id=&quot;20148&quot; value=&quot;5&quot;/&gt;&lt;property id=&quot;20300&quot; value=&quot;Slide 14&quot;/&gt;&lt;property id=&quot;20307&quot; value=&quot;295&quot;/&gt;&lt;/object&gt;&lt;object type=&quot;3&quot; unique_id=&quot;10019&quot;&gt;&lt;property id=&quot;20148&quot; value=&quot;5&quot;/&gt;&lt;property id=&quot;20300&quot; value=&quot;Slide 15&quot;/&gt;&lt;property id=&quot;20307&quot; value=&quot;272&quot;/&gt;&lt;/object&gt;&lt;object type=&quot;3&quot; unique_id=&quot;10020&quot;&gt;&lt;property id=&quot;20148&quot; value=&quot;5&quot;/&gt;&lt;property id=&quot;20300&quot; value=&quot;Slide 16&quot;/&gt;&lt;property id=&quot;20307&quot; value=&quot;344&quot;/&gt;&lt;/object&gt;&lt;object type=&quot;3&quot; unique_id=&quot;10021&quot;&gt;&lt;property id=&quot;20148&quot; value=&quot;5&quot;/&gt;&lt;property id=&quot;20300&quot; value=&quot;Slide 17&quot;/&gt;&lt;property id=&quot;20307&quot; value=&quot;331&quot;/&gt;&lt;/object&gt;&lt;object type=&quot;3&quot; unique_id=&quot;10022&quot;&gt;&lt;property id=&quot;20148&quot; value=&quot;5&quot;/&gt;&lt;property id=&quot;20300&quot; value=&quot;Slide 18&quot;/&gt;&lt;property id=&quot;20307&quot; value=&quot;303&quot;/&gt;&lt;/object&gt;&lt;object type=&quot;3&quot; unique_id=&quot;10023&quot;&gt;&lt;property id=&quot;20148&quot; value=&quot;5&quot;/&gt;&lt;property id=&quot;20300&quot; value=&quot;Slide 19&quot;/&gt;&lt;property id=&quot;20307&quot; value=&quot;301&quot;/&gt;&lt;/object&gt;&lt;object type=&quot;3&quot; unique_id=&quot;10024&quot;&gt;&lt;property id=&quot;20148&quot; value=&quot;5&quot;/&gt;&lt;property id=&quot;20300&quot; value=&quot;Slide 20&quot;/&gt;&lt;property id=&quot;20307&quot; value=&quot;329&quot;/&gt;&lt;/object&gt;&lt;object type=&quot;3&quot; unique_id=&quot;10025&quot;&gt;&lt;property id=&quot;20148&quot; value=&quot;5&quot;/&gt;&lt;property id=&quot;20300&quot; value=&quot;Slide 21&quot;/&gt;&lt;property id=&quot;20307&quot; value=&quot;299&quot;/&gt;&lt;/object&gt;&lt;object type=&quot;3&quot; unique_id=&quot;10026&quot;&gt;&lt;property id=&quot;20148&quot; value=&quot;5&quot;/&gt;&lt;property id=&quot;20300&quot; value=&quot;Slide 22&quot;/&gt;&lt;property id=&quot;20307&quot; value=&quot;275&quot;/&gt;&lt;/object&gt;&lt;object type=&quot;3&quot; unique_id=&quot;10027&quot;&gt;&lt;property id=&quot;20148&quot; value=&quot;5&quot;/&gt;&lt;property id=&quot;20300&quot; value=&quot;Slide 23&quot;/&gt;&lt;property id=&quot;20307&quot; value=&quot;288&quot;/&gt;&lt;/object&gt;&lt;object type=&quot;3&quot; unique_id=&quot;10028&quot;&gt;&lt;property id=&quot;20148&quot; value=&quot;5&quot;/&gt;&lt;property id=&quot;20300&quot; value=&quot;Slide 24&quot;/&gt;&lt;property id=&quot;20307&quot; value=&quot;276&quot;/&gt;&lt;/object&gt;&lt;object type=&quot;3&quot; unique_id=&quot;10029&quot;&gt;&lt;property id=&quot;20148&quot; value=&quot;5&quot;/&gt;&lt;property id=&quot;20300&quot; value=&quot;Slide 25&quot;/&gt;&lt;property id=&quot;20307&quot; value=&quot;280&quot;/&gt;&lt;/object&gt;&lt;object type=&quot;3&quot; unique_id=&quot;10030&quot;&gt;&lt;property id=&quot;20148&quot; value=&quot;5&quot;/&gt;&lt;property id=&quot;20300&quot; value=&quot;Slide 26&quot;/&gt;&lt;property id=&quot;20307&quot; value=&quot;326&quot;/&gt;&lt;/object&gt;&lt;object type=&quot;3&quot; unique_id=&quot;10031&quot;&gt;&lt;property id=&quot;20148&quot; value=&quot;5&quot;/&gt;&lt;property id=&quot;20300&quot; value=&quot;Slide 27&quot;/&gt;&lt;property id=&quot;20307&quot; value=&quot;305&quot;/&gt;&lt;/object&gt;&lt;object type=&quot;3&quot; unique_id=&quot;10032&quot;&gt;&lt;property id=&quot;20148&quot; value=&quot;5&quot;/&gt;&lt;property id=&quot;20300&quot; value=&quot;Slide 28&quot;/&gt;&lt;property id=&quot;20307&quot; value=&quot;311&quot;/&gt;&lt;/object&gt;&lt;object type=&quot;3&quot; unique_id=&quot;10033&quot;&gt;&lt;property id=&quot;20148&quot; value=&quot;5&quot;/&gt;&lt;property id=&quot;20300&quot; value=&quot;Slide 29&quot;/&gt;&lt;property id=&quot;20307&quot; value=&quot;338&quot;/&gt;&lt;/object&gt;&lt;object type=&quot;3&quot; unique_id=&quot;10034&quot;&gt;&lt;property id=&quot;20148&quot; value=&quot;5&quot;/&gt;&lt;property id=&quot;20300&quot; value=&quot;Slide 30&quot;/&gt;&lt;property id=&quot;20307&quot; value=&quot;333&quot;/&gt;&lt;/object&gt;&lt;object type=&quot;3&quot; unique_id=&quot;10035&quot;&gt;&lt;property id=&quot;20148&quot; value=&quot;5&quot;/&gt;&lt;property id=&quot;20300&quot; value=&quot;Slide 31&quot;/&gt;&lt;property id=&quot;20307&quot; value=&quot;334&quot;/&gt;&lt;/object&gt;&lt;object type=&quot;3&quot; unique_id=&quot;10036&quot;&gt;&lt;property id=&quot;20148&quot; value=&quot;5&quot;/&gt;&lt;property id=&quot;20300&quot; value=&quot;Slide 32&quot;/&gt;&lt;property id=&quot;20307&quot; value=&quot;337&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2747</TotalTime>
  <Words>991</Words>
  <Application>Microsoft Office PowerPoint</Application>
  <PresentationFormat>Custom</PresentationFormat>
  <Paragraphs>133</Paragraphs>
  <Slides>32</Slides>
  <Notes>6</Notes>
  <HiddenSlides>0</HiddenSlides>
  <MMClips>0</MMClips>
  <ScaleCrop>false</ScaleCrop>
  <HeadingPairs>
    <vt:vector size="4" baseType="variant">
      <vt:variant>
        <vt:lpstr>Theme</vt:lpstr>
      </vt:variant>
      <vt:variant>
        <vt:i4>5</vt:i4>
      </vt:variant>
      <vt:variant>
        <vt:lpstr>Slide Titles</vt:lpstr>
      </vt:variant>
      <vt:variant>
        <vt:i4>32</vt:i4>
      </vt:variant>
    </vt:vector>
  </HeadingPairs>
  <TitlesOfParts>
    <vt:vector size="37" baseType="lpstr">
      <vt:lpstr>Office Theme</vt:lpstr>
      <vt:lpstr>1_Office Theme</vt:lpstr>
      <vt:lpstr>2_Office Theme</vt:lpstr>
      <vt:lpstr>3_Office Theme</vt:lpstr>
      <vt:lpstr>4_Office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TRUONG TIEU HOC SO 1 MY HIEP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 HTI THANH HOA</dc:creator>
  <cp:lastModifiedBy>Administrator</cp:lastModifiedBy>
  <cp:revision>193</cp:revision>
  <dcterms:created xsi:type="dcterms:W3CDTF">2009-02-24T01:14:48Z</dcterms:created>
  <dcterms:modified xsi:type="dcterms:W3CDTF">2017-03-23T03:03:52Z</dcterms:modified>
</cp:coreProperties>
</file>