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610E-547D-4287-835E-E8AAF8D7701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06AA-4359-4482-A688-A8BFA566D6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DOAN%20DAU.wa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Ngày tháng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E4980A4-CC37-4E72-A04E-F7BA9AA673FD}" type="datetime1">
              <a:rPr lang="en-US" sz="1400">
                <a:cs typeface="Arial" charset="0"/>
              </a:rPr>
              <a:pPr/>
              <a:t>3/27/2017</a:t>
            </a:fld>
            <a:endParaRPr lang="en-US" sz="1400">
              <a:cs typeface="Arial" charset="0"/>
            </a:endParaRPr>
          </a:p>
        </p:txBody>
      </p:sp>
      <p:sp>
        <p:nvSpPr>
          <p:cNvPr id="3075" name="Nơi giữ chỗ cho Chân trang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cs typeface="Arial" charset="0"/>
              </a:rPr>
              <a:t>Võ Thị Thoa</a:t>
            </a:r>
          </a:p>
        </p:txBody>
      </p:sp>
      <p:pic>
        <p:nvPicPr>
          <p:cNvPr id="3076" name="Picture 6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438400" y="29718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flower2DivWH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15000" y="3200400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00200" y="4572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752600" y="4203700"/>
            <a:ext cx="5638800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Đức Chính Primary School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2667000"/>
            <a:ext cx="2286000" cy="1371600"/>
            <a:chOff x="6388" y="2214"/>
            <a:chExt cx="4680" cy="2731"/>
          </a:xfrm>
        </p:grpSpPr>
        <p:sp>
          <p:nvSpPr>
            <p:cNvPr id="3083" name="AutoShape 9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3085" name="Object 11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p:oleObj spid="_x0000_s17410" r:id="rId5" imgW="751320" imgH="534600" progId="">
                  <p:embed/>
                </p:oleObj>
              </a:graphicData>
            </a:graphic>
          </p:graphicFrame>
          <p:sp>
            <p:nvSpPr>
              <p:cNvPr id="3086" name="Freeform 12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3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14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15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6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7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18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19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20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21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2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23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4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5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26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27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28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03" name="Object 29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p:oleObj spid="_x0000_s17411" r:id="rId6" imgW="812880" imgH="1224000" progId="">
                  <p:embed/>
                </p:oleObj>
              </a:graphicData>
            </a:graphic>
          </p:graphicFrame>
        </p:grpSp>
      </p:grp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743200" y="5486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Teacher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:Tr</a:t>
            </a:r>
            <a:r>
              <a:rPr lang="en-US">
                <a:solidFill>
                  <a:srgbClr val="FF0000"/>
                </a:solidFill>
              </a:rPr>
              <a:t>ần Thị Bích </a:t>
            </a:r>
          </a:p>
        </p:txBody>
      </p:sp>
      <p:pic>
        <p:nvPicPr>
          <p:cNvPr id="3105" name="Picture 32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697538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3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4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5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5873750"/>
            <a:ext cx="1066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219200" y="914400"/>
            <a:ext cx="6400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chemeClr val="accent2"/>
                </a:solidFill>
                <a:latin typeface=".VnAvantH" pitchFamily="34" charset="0"/>
                <a:cs typeface="Arial" charset="0"/>
              </a:rPr>
              <a:t>WelcomE</a:t>
            </a:r>
            <a:r>
              <a:rPr lang="en-US" sz="5400" b="1" dirty="0" smtClean="0">
                <a:solidFill>
                  <a:schemeClr val="accent2"/>
                </a:solidFill>
                <a:latin typeface=".VnAvantH" pitchFamily="34" charset="0"/>
                <a:cs typeface="Arial" charset="0"/>
              </a:rPr>
              <a:t> </a:t>
            </a:r>
            <a:r>
              <a:rPr lang="en-US" sz="5400" b="1" dirty="0">
                <a:solidFill>
                  <a:schemeClr val="accent2"/>
                </a:solidFill>
                <a:latin typeface=".VnAvantH" pitchFamily="34" charset="0"/>
                <a:cs typeface="Arial" charset="0"/>
              </a:rPr>
              <a:t>to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.VnAvantH" pitchFamily="34" charset="0"/>
                <a:cs typeface="Arial" charset="0"/>
              </a:rPr>
              <a:t>our English class </a:t>
            </a:r>
            <a:r>
              <a:rPr lang="en-US" sz="2800" b="1" dirty="0" err="1" smtClean="0">
                <a:solidFill>
                  <a:schemeClr val="accent2"/>
                </a:solidFill>
                <a:latin typeface=".VnAvantH" pitchFamily="34" charset="0"/>
                <a:cs typeface="Arial" charset="0"/>
              </a:rPr>
              <a:t>5b</a:t>
            </a:r>
            <a:endParaRPr lang="en-US" sz="2800" b="1" dirty="0">
              <a:solidFill>
                <a:schemeClr val="accent2"/>
              </a:solidFill>
              <a:latin typeface=".VnAvantH" pitchFamily="34" charset="0"/>
              <a:cs typeface="Arial" charset="0"/>
            </a:endParaRPr>
          </a:p>
        </p:txBody>
      </p:sp>
      <p:pic>
        <p:nvPicPr>
          <p:cNvPr id="3110" name="DOAN DAU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943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299" fill="hold"/>
                                        <p:tgtEl>
                                          <p:spTgt spid="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0"/>
                </p:tgtEl>
              </p:cMediaNode>
            </p:audio>
          </p:childTnLst>
        </p:cTn>
      </p:par>
    </p:tnLst>
    <p:bldLst>
      <p:bldP spid="3" grpId="0"/>
      <p:bldP spid="4" grpId="0" animBg="1"/>
      <p:bldP spid="3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3A9F4"/>
                </a:solidFill>
                <a:effectLst/>
                <a:latin typeface="Arial" pitchFamily="34" charset="0"/>
              </a:rPr>
              <a:t>1.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3A9F4"/>
                </a:solidFill>
                <a:effectLst/>
                <a:latin typeface="Arial" pitchFamily="34" charset="0"/>
              </a:rPr>
              <a:t>2.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3A9F4"/>
                </a:solidFill>
                <a:effectLst/>
                <a:latin typeface="Arial" pitchFamily="34" charset="0"/>
              </a:rPr>
              <a:t>3.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AutoShape 2" descr="https://s.sachmem.com/public/images/TA5T2SHS/U15-L1-4-1-3f3f2e2a89326754dac992a9f9408d93.jpg"/>
          <p:cNvSpPr>
            <a:spLocks noChangeAspect="1" noChangeArrowheads="1"/>
          </p:cNvSpPr>
          <p:nvPr/>
        </p:nvSpPr>
        <p:spPr bwMode="auto">
          <a:xfrm>
            <a:off x="155575" y="-26543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AutoShape 3" descr="https://s.sachmem.com/public/images/TA5T2SHS/U15-L1-4-2-2b08142103d01d9aa150d953a3326b19.jpg"/>
          <p:cNvSpPr>
            <a:spLocks noChangeAspect="1" noChangeArrowheads="1"/>
          </p:cNvSpPr>
          <p:nvPr/>
        </p:nvSpPr>
        <p:spPr bwMode="auto">
          <a:xfrm>
            <a:off x="155575" y="-21050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s.sachmem.com/public/images/TA5T2SHS/U15-L1-4-3-509ea982653f3c247f979df7195b93d9.jpg"/>
          <p:cNvSpPr>
            <a:spLocks noChangeAspect="1" noChangeArrowheads="1"/>
          </p:cNvSpPr>
          <p:nvPr/>
        </p:nvSpPr>
        <p:spPr bwMode="auto">
          <a:xfrm>
            <a:off x="155575" y="-1555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AutoShape 5" descr="https://s.sachmem.com/public/images/TA5T2SHS/U15-L1-4-4-6312fb5b4cf0c2f1426afb9e1a7cacea.jpg"/>
          <p:cNvSpPr>
            <a:spLocks noChangeAspect="1" noChangeArrowheads="1"/>
          </p:cNvSpPr>
          <p:nvPr/>
        </p:nvSpPr>
        <p:spPr bwMode="auto">
          <a:xfrm>
            <a:off x="155575" y="-731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https://s.sachmem.com/public/images/TA5T2SHS/U15-L1-4-5-0ef7c8fe13b5cbc46fb5d6730bb2155d.jpg"/>
          <p:cNvSpPr>
            <a:spLocks noChangeAspect="1" noChangeArrowheads="1"/>
          </p:cNvSpPr>
          <p:nvPr/>
        </p:nvSpPr>
        <p:spPr bwMode="auto">
          <a:xfrm>
            <a:off x="1555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https://s.sachmem.com/public/images/TA5T2SHS/U15-L1-4-6-9fa5e256bdffb01f9aa0441a5a343e11.jpg"/>
          <p:cNvSpPr>
            <a:spLocks noChangeAspect="1" noChangeArrowheads="1"/>
          </p:cNvSpPr>
          <p:nvPr/>
        </p:nvSpPr>
        <p:spPr bwMode="auto">
          <a:xfrm>
            <a:off x="155575" y="3667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https://s.sachmem.com/public/images/TA5T2SHS/U15-L1-4-7-6f586393effa866291f0302f184abc27.jpg"/>
          <p:cNvSpPr>
            <a:spLocks noChangeAspect="1" noChangeArrowheads="1"/>
          </p:cNvSpPr>
          <p:nvPr/>
        </p:nvSpPr>
        <p:spPr bwMode="auto">
          <a:xfrm>
            <a:off x="155575" y="1190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AutoShape 9" descr="https://s.sachmem.com/public/images/TA5T2SHS/U15-L1-4-8-fceab0eee4f6b3922f7caa5f4d9466eb.jpg"/>
          <p:cNvSpPr>
            <a:spLocks noChangeAspect="1" noChangeArrowheads="1"/>
          </p:cNvSpPr>
          <p:nvPr/>
        </p:nvSpPr>
        <p:spPr bwMode="auto">
          <a:xfrm>
            <a:off x="155575" y="17399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https://s.sachmem.com/public/images/TA5T2SHS/U15-L1-4-9-e9de9a5bdbef95968464720ebe493d9c.jpg"/>
          <p:cNvSpPr>
            <a:spLocks noChangeAspect="1" noChangeArrowheads="1"/>
          </p:cNvSpPr>
          <p:nvPr/>
        </p:nvSpPr>
        <p:spPr bwMode="auto">
          <a:xfrm>
            <a:off x="155575" y="2289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https://s.sachmem.com/public/images/TA5T2SHS/U15-L1-4-1-3f3f2e2a89326754dac992a9f9408d93.jpg"/>
          <p:cNvSpPr>
            <a:spLocks noChangeAspect="1" noChangeArrowheads="1"/>
          </p:cNvSpPr>
          <p:nvPr/>
        </p:nvSpPr>
        <p:spPr bwMode="auto">
          <a:xfrm>
            <a:off x="155575" y="-26543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AutoShape 13" descr="https://s.sachmem.com/public/images/TA5T2SHS/U15-L1-4-2-2b08142103d01d9aa150d953a3326b19.jpg"/>
          <p:cNvSpPr>
            <a:spLocks noChangeAspect="1" noChangeArrowheads="1"/>
          </p:cNvSpPr>
          <p:nvPr/>
        </p:nvSpPr>
        <p:spPr bwMode="auto">
          <a:xfrm>
            <a:off x="155575" y="-21050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https://s.sachmem.com/public/images/TA5T2SHS/U15-L1-4-3-509ea982653f3c247f979df7195b93d9.jpg"/>
          <p:cNvSpPr>
            <a:spLocks noChangeAspect="1" noChangeArrowheads="1"/>
          </p:cNvSpPr>
          <p:nvPr/>
        </p:nvSpPr>
        <p:spPr bwMode="auto">
          <a:xfrm>
            <a:off x="155575" y="-1555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AutoShape 15" descr="https://s.sachmem.com/public/images/TA5T2SHS/U15-L1-4-4-6312fb5b4cf0c2f1426afb9e1a7cacea.jpg"/>
          <p:cNvSpPr>
            <a:spLocks noChangeAspect="1" noChangeArrowheads="1"/>
          </p:cNvSpPr>
          <p:nvPr/>
        </p:nvSpPr>
        <p:spPr bwMode="auto">
          <a:xfrm>
            <a:off x="155575" y="-731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https://s.sachmem.com/public/images/TA5T2SHS/U15-L1-4-5-0ef7c8fe13b5cbc46fb5d6730bb2155d.jpg"/>
          <p:cNvSpPr>
            <a:spLocks noChangeAspect="1" noChangeArrowheads="1"/>
          </p:cNvSpPr>
          <p:nvPr/>
        </p:nvSpPr>
        <p:spPr bwMode="auto">
          <a:xfrm>
            <a:off x="1555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AutoShape 17" descr="https://s.sachmem.com/public/images/TA5T2SHS/U15-L1-4-6-9fa5e256bdffb01f9aa0441a5a343e11.jpg"/>
          <p:cNvSpPr>
            <a:spLocks noChangeAspect="1" noChangeArrowheads="1"/>
          </p:cNvSpPr>
          <p:nvPr/>
        </p:nvSpPr>
        <p:spPr bwMode="auto">
          <a:xfrm>
            <a:off x="155575" y="3667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AutoShape 18" descr="https://s.sachmem.com/public/images/TA5T2SHS/U15-L1-4-7-6f586393effa866291f0302f184abc27.jpg"/>
          <p:cNvSpPr>
            <a:spLocks noChangeAspect="1" noChangeArrowheads="1"/>
          </p:cNvSpPr>
          <p:nvPr/>
        </p:nvSpPr>
        <p:spPr bwMode="auto">
          <a:xfrm>
            <a:off x="155575" y="1190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AutoShape 19" descr="https://s.sachmem.com/public/images/TA5T2SHS/U15-L1-4-8-fceab0eee4f6b3922f7caa5f4d9466eb.jpg"/>
          <p:cNvSpPr>
            <a:spLocks noChangeAspect="1" noChangeArrowheads="1"/>
          </p:cNvSpPr>
          <p:nvPr/>
        </p:nvSpPr>
        <p:spPr bwMode="auto">
          <a:xfrm>
            <a:off x="155575" y="17399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AutoShape 20" descr="https://s.sachmem.com/public/images/TA5T2SHS/U15-L1-4-9-e9de9a5bdbef95968464720ebe493d9c.jpg"/>
          <p:cNvSpPr>
            <a:spLocks noChangeAspect="1" noChangeArrowheads="1"/>
          </p:cNvSpPr>
          <p:nvPr/>
        </p:nvSpPr>
        <p:spPr bwMode="auto">
          <a:xfrm>
            <a:off x="155575" y="2289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"/>
          <a:srcRect l="14545" t="19792" r="15151" b="18162"/>
          <a:stretch>
            <a:fillRect/>
          </a:stretch>
        </p:blipFill>
        <p:spPr bwMode="auto">
          <a:xfrm>
            <a:off x="304800" y="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Desktop\do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76600" cy="1905000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Desktop\do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2743200" cy="2362200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\Desktop\doc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3124200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52800" y="4572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1.A</a:t>
            </a:r>
            <a:r>
              <a:rPr lang="en-US" dirty="0"/>
              <a:t>: What would you like to be in the future, </a:t>
            </a:r>
            <a:r>
              <a:rPr lang="en-US" dirty="0" err="1"/>
              <a:t>Hoa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B: I’d </a:t>
            </a:r>
            <a:r>
              <a:rPr lang="en-US" dirty="0" smtClean="0"/>
              <a:t>………………………………………………………………….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2286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2.A</a:t>
            </a:r>
            <a:r>
              <a:rPr lang="en-US" dirty="0"/>
              <a:t>: What would Mary like to be when she grows up?</a:t>
            </a:r>
            <a:br>
              <a:rPr lang="en-US" dirty="0"/>
            </a:br>
            <a:r>
              <a:rPr lang="en-US" dirty="0"/>
              <a:t>B: She’d </a:t>
            </a:r>
            <a:r>
              <a:rPr lang="en-US" dirty="0" smtClean="0"/>
              <a:t>………………………………………………………….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44958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3.A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What would Linda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like to do when they leave school?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B: They’d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457200"/>
            <a:ext cx="5791200" cy="5973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would you like to be in the future?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 the future?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I’d like to be a teacher.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 in the future?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I’d like to be a nurse.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 would you like to be in the future?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I’d like to write stories for children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6386" name="Picture 2" descr="C:\Documents and Settings\Admin\Desktop\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2971800" cy="3043238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Desktop\sin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2786063" cy="297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667000"/>
            <a:ext cx="6858000" cy="3429000"/>
            <a:chOff x="1056" y="1824"/>
            <a:chExt cx="4320" cy="2160"/>
          </a:xfrm>
        </p:grpSpPr>
        <p:pic>
          <p:nvPicPr>
            <p:cNvPr id="17413" name="Picture 5" descr="ti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504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ti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 descr="ti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 descr="ti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182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10" descr="http://k14.vcmedia.vn/k:thumb_w/600/W3nMIf2eP5ZKJ8mxiH6hNEOZLFl1Id/Image/2014/10/12-c516a/sinh-nhat-40-tuoi-hello-kitty-van-tre-trung-de-th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572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447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smtClean="0">
                <a:solidFill>
                  <a:srgbClr val="0000FF"/>
                </a:solidFill>
                <a:latin typeface="Comic Sans MS" pitchFamily="66" charset="0"/>
              </a:rPr>
              <a:t>Thanks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99</Words>
  <Application>Microsoft Office PowerPoint</Application>
  <PresentationFormat>On-screen Show (4:3)</PresentationFormat>
  <Paragraphs>46</Paragraphs>
  <Slides>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</cp:revision>
  <dcterms:created xsi:type="dcterms:W3CDTF">2017-03-27T12:50:20Z</dcterms:created>
  <dcterms:modified xsi:type="dcterms:W3CDTF">2017-03-27T13:15:49Z</dcterms:modified>
</cp:coreProperties>
</file>