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60" r:id="rId4"/>
    <p:sldId id="259" r:id="rId5"/>
    <p:sldId id="271" r:id="rId6"/>
    <p:sldId id="270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F9A97-0802-4BD8-98D0-98F93CB852AF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8919-BC3C-4C7F-AAC0-4B2405FCD5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F9A97-0802-4BD8-98D0-98F93CB852AF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8919-BC3C-4C7F-AAC0-4B2405FCD5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F9A97-0802-4BD8-98D0-98F93CB852AF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8919-BC3C-4C7F-AAC0-4B2405FCD5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F9A97-0802-4BD8-98D0-98F93CB852AF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8919-BC3C-4C7F-AAC0-4B2405FCD5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F9A97-0802-4BD8-98D0-98F93CB852AF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8919-BC3C-4C7F-AAC0-4B2405FCD5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F9A97-0802-4BD8-98D0-98F93CB852AF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8919-BC3C-4C7F-AAC0-4B2405FCD5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F9A97-0802-4BD8-98D0-98F93CB852AF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8919-BC3C-4C7F-AAC0-4B2405FCD5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F9A97-0802-4BD8-98D0-98F93CB852AF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8919-BC3C-4C7F-AAC0-4B2405FCD5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F9A97-0802-4BD8-98D0-98F93CB852AF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8919-BC3C-4C7F-AAC0-4B2405FCD5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F9A97-0802-4BD8-98D0-98F93CB852AF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8919-BC3C-4C7F-AAC0-4B2405FCD5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F9A97-0802-4BD8-98D0-98F93CB852AF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8919-BC3C-4C7F-AAC0-4B2405FCD5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F9A97-0802-4BD8-98D0-98F93CB852AF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A8919-BC3C-4C7F-AAC0-4B2405FCD5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dmin\Desktop\NGHE%20THI%20C&#193;P%20TINH\nghe%20sound.mp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dmin\Desktop\NGHE%20THI%20C&#193;P%20TINH\phan%20nghe%20listen%20and%20circle.mp3" TargetMode="Externa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dmin\Desktop\NGHE%20THI%20C&#193;P%20TINH\76%20Track%2076.mp3" TargetMode="Externa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4" name="Picture 4" descr="Pla03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84163" y="-207963"/>
            <a:ext cx="9428163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8153400" y="0"/>
          <a:ext cx="990600" cy="1371600"/>
        </p:xfrm>
        <a:graphic>
          <a:graphicData uri="http://schemas.openxmlformats.org/presentationml/2006/ole">
            <p:oleObj spid="_x0000_s1026" r:id="rId5" imgW="899188" imgH="789569" progId="">
              <p:embed/>
            </p:oleObj>
          </a:graphicData>
        </a:graphic>
      </p:graphicFrame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990600" y="3276600"/>
            <a:ext cx="716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solidFill>
                <a:srgbClr val="006600"/>
              </a:solidFill>
            </a:endParaRPr>
          </a:p>
        </p:txBody>
      </p:sp>
      <p:sp>
        <p:nvSpPr>
          <p:cNvPr id="15368" name="WordArt 8"/>
          <p:cNvSpPr>
            <a:spLocks noChangeArrowheads="1" noChangeShapeType="1"/>
          </p:cNvSpPr>
          <p:nvPr/>
        </p:nvSpPr>
        <p:spPr bwMode="auto">
          <a:xfrm>
            <a:off x="457200" y="1219200"/>
            <a:ext cx="8305800" cy="2057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8630"/>
              </a:avLst>
            </a:prstTxWarp>
          </a:bodyPr>
          <a:lstStyle/>
          <a:p>
            <a:pPr algn="ctr"/>
            <a:r>
              <a:rPr lang="en-US" sz="3200" dirty="0">
                <a:ln w="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Times New Roman"/>
                <a:cs typeface="Times New Roman"/>
              </a:rPr>
              <a:t>Welcome to our class </a:t>
            </a:r>
            <a:r>
              <a:rPr lang="en-US" sz="3200" dirty="0" smtClean="0">
                <a:ln w="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Times New Roman"/>
                <a:cs typeface="Times New Roman"/>
              </a:rPr>
              <a:t>4</a:t>
            </a:r>
            <a:endParaRPr lang="en-US" sz="3200" dirty="0">
              <a:ln w="0">
                <a:solidFill>
                  <a:srgbClr val="FF6600"/>
                </a:solidFill>
                <a:round/>
                <a:headEnd/>
                <a:tailEnd/>
              </a:ln>
              <a:solidFill>
                <a:srgbClr val="FFCC00"/>
              </a:solidFill>
              <a:latin typeface="Times New Roman"/>
              <a:cs typeface="Times New Roman"/>
            </a:endParaRPr>
          </a:p>
        </p:txBody>
      </p:sp>
      <p:grpSp>
        <p:nvGrpSpPr>
          <p:cNvPr id="2" name="Group 9"/>
          <p:cNvGrpSpPr>
            <a:grpSpLocks noChangeAspect="1"/>
          </p:cNvGrpSpPr>
          <p:nvPr/>
        </p:nvGrpSpPr>
        <p:grpSpPr bwMode="auto">
          <a:xfrm>
            <a:off x="0" y="4114800"/>
            <a:ext cx="1522413" cy="1828800"/>
            <a:chOff x="0" y="0"/>
            <a:chExt cx="959" cy="1152"/>
          </a:xfrm>
        </p:grpSpPr>
        <p:pic>
          <p:nvPicPr>
            <p:cNvPr id="15370" name="Picture 10" descr="bear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0" y="432"/>
              <a:ext cx="768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1" name="Picture 11" descr="BALLOON3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84" y="0"/>
              <a:ext cx="57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2286000" y="4495800"/>
            <a:ext cx="4800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Teacher:Trần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Bích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6.18585E-6 C 0.04966 0.02565 0.09914 0.05131 0.14896 0.05039 C 0.19844 0.04946 0.25243 -0.00532 0.29792 -0.00579 C 0.34341 -0.00625 0.3823 0.04391 0.42223 0.04738 C 0.46216 0.05085 0.49983 0.02311 0.53785 0.01479 C 0.57552 0.00646 0.62882 0.00184 0.64896 -0.00301 " pathEditMode="relative" rAng="0" ptsTypes="aaaaa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nghe sound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114800" y="3200400"/>
            <a:ext cx="1371600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02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590800"/>
            <a:ext cx="8991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1.She's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looking at the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______.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Mask                                                 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text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2.The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______ is long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Desk                                                  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text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3.She's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drawing a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______.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Desk                                                  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mask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4.They're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painting a ______.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Desk                                                  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mask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C:\Documents and Settings\Admin\Desktop\list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52400"/>
            <a:ext cx="6248400" cy="2438400"/>
          </a:xfrm>
          <a:prstGeom prst="rect">
            <a:avLst/>
          </a:prstGeom>
          <a:noFill/>
        </p:spPr>
      </p:pic>
      <p:pic>
        <p:nvPicPr>
          <p:cNvPr id="11" name="phan nghe listen and circl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09600" y="533400"/>
            <a:ext cx="685800" cy="6858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285999" y="3276600"/>
            <a:ext cx="390939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√√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1999" y="5257800"/>
            <a:ext cx="312751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828799" y="6248400"/>
            <a:ext cx="312751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828799" y="5257800"/>
            <a:ext cx="312751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81199" y="4267200"/>
            <a:ext cx="312751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305799" y="4267200"/>
            <a:ext cx="312751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381999" y="3352800"/>
            <a:ext cx="312751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8381999" y="6248400"/>
            <a:ext cx="312751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62400" y="2590800"/>
            <a:ext cx="9412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mask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00200" y="3657600"/>
            <a:ext cx="8418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desk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29000" y="4648200"/>
            <a:ext cx="8418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desk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886200" y="5638800"/>
            <a:ext cx="9412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mask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382000" y="617220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√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28800" y="518160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√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981200" y="419100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√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286000" y="320040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√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4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/>
      <p:bldP spid="22" grpId="0"/>
      <p:bldP spid="23" grpId="0"/>
      <p:bldP spid="24" grpId="0"/>
      <p:bldP spid="29" grpId="0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2057400"/>
          <a:ext cx="6096000" cy="3957174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3289227">
                <a:tc>
                  <a:txBody>
                    <a:bodyPr/>
                    <a:lstStyle/>
                    <a:p>
                      <a:pPr algn="l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What's he doing?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He’s reading a 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text</a:t>
                      </a:r>
                    </a:p>
                    <a:p>
                      <a:pPr algn="l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.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What’s</a:t>
                      </a:r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 she doing?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She’s painting a 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mask</a:t>
                      </a:r>
                      <a:endParaRPr lang="en-US" sz="3200" dirty="0" smtClean="0"/>
                    </a:p>
                    <a:p>
                      <a:pPr algn="l"/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What</a:t>
                      </a:r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 are they doing?</a:t>
                      </a:r>
                    </a:p>
                    <a:p>
                      <a:pPr algn="l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They’re drawing a desk.</a:t>
                      </a:r>
                    </a:p>
                  </a:txBody>
                  <a:tcPr marL="55735" marR="55735" marT="27867" marB="278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971800" y="457200"/>
            <a:ext cx="36215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What's he doing?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5" name="Picture 1" descr="C:\Documents and Settings\Admin\Desktop\bai cha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066800"/>
            <a:ext cx="4800600" cy="5114925"/>
          </a:xfrm>
          <a:prstGeom prst="rect">
            <a:avLst/>
          </a:prstGeom>
          <a:noFill/>
        </p:spPr>
      </p:pic>
      <p:pic>
        <p:nvPicPr>
          <p:cNvPr id="6" name="76 Track 76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724400" y="6172200"/>
            <a:ext cx="533400" cy="5334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657600" y="5486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71800" y="4953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352800" y="3962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514600" y="3505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895600" y="2590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362200" y="2057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5" grpId="0"/>
      <p:bldP spid="8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68300"/>
            <a:ext cx="9144000" cy="760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Documents"/>
          <p:cNvSpPr>
            <a:spLocks noEditPoints="1" noChangeArrowheads="1"/>
          </p:cNvSpPr>
          <p:nvPr/>
        </p:nvSpPr>
        <p:spPr bwMode="auto">
          <a:xfrm>
            <a:off x="1219200" y="838200"/>
            <a:ext cx="7620000" cy="5943600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 cmpd="sng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200400" y="1524000"/>
            <a:ext cx="426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>
                <a:latin typeface=".VnTime" pitchFamily="34" charset="0"/>
                <a:cs typeface="Arial" charset="0"/>
              </a:rPr>
              <a:t>Homework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600200" y="2590800"/>
            <a:ext cx="61722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i="1">
                <a:solidFill>
                  <a:schemeClr val="accent2"/>
                </a:solidFill>
                <a:cs typeface="Arial" charset="0"/>
              </a:rPr>
              <a:t>  </a:t>
            </a:r>
            <a:endParaRPr lang="en-US" sz="3600" b="1" i="1">
              <a:solidFill>
                <a:schemeClr val="accent2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752600" y="3144838"/>
            <a:ext cx="5791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Learn by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heartthe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chant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Do part 2,3 in your notebook.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18436" grpId="0" autoUpdateAnimBg="0"/>
      <p:bldP spid="18437" grpId="0" autoUpdateAnimBg="0"/>
      <p:bldP spid="174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o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20650"/>
            <a:ext cx="9296400" cy="6737350"/>
          </a:xfrm>
          <a:noFill/>
        </p:spPr>
      </p:pic>
      <p:pic>
        <p:nvPicPr>
          <p:cNvPr id="10243" name="Picture 3" descr="1 (156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1524000"/>
            <a:ext cx="4648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WordArt 4"/>
          <p:cNvSpPr>
            <a:spLocks noChangeArrowheads="1" noChangeShapeType="1"/>
          </p:cNvSpPr>
          <p:nvPr/>
        </p:nvSpPr>
        <p:spPr bwMode="auto">
          <a:xfrm>
            <a:off x="1676400" y="381000"/>
            <a:ext cx="5867400" cy="2057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4400" b="1" kern="10" spc="-44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itchFamily="18" charset="0"/>
                <a:cs typeface="Times New Roman" pitchFamily="18" charset="0"/>
              </a:rPr>
              <a:t>Goodbye</a:t>
            </a:r>
          </a:p>
        </p:txBody>
      </p:sp>
      <p:sp>
        <p:nvSpPr>
          <p:cNvPr id="18437" name="WordArt 5"/>
          <p:cNvSpPr>
            <a:spLocks noChangeArrowheads="1" noChangeShapeType="1"/>
          </p:cNvSpPr>
          <p:nvPr/>
        </p:nvSpPr>
        <p:spPr bwMode="auto">
          <a:xfrm>
            <a:off x="1219200" y="4572000"/>
            <a:ext cx="7467600" cy="16002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4400" b="1" kern="10" spc="-44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.VnArial"/>
              </a:rPr>
              <a:t>See you later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026&quot;&gt;&lt;object type=&quot;3&quot; unique_id=&quot;10027&quot;&gt;&lt;property id=&quot;20148&quot; value=&quot;5&quot;/&gt;&lt;property id=&quot;20300&quot; value=&quot;Slide 1&quot;/&gt;&lt;property id=&quot;20307&quot; value=&quot;265&quot;/&gt;&lt;/object&gt;&lt;object type=&quot;3&quot; unique_id=&quot;10028&quot;&gt;&lt;property id=&quot;20148&quot; value=&quot;5&quot;/&gt;&lt;property id=&quot;20300&quot; value=&quot;Slide 2&quot;/&gt;&lt;property id=&quot;20307&quot; value=&quot;258&quot;/&gt;&lt;/object&gt;&lt;object type=&quot;3&quot; unique_id=&quot;10029&quot;&gt;&lt;property id=&quot;20148&quot; value=&quot;5&quot;/&gt;&lt;property id=&quot;20300&quot; value=&quot;Slide 3&quot;/&gt;&lt;property id=&quot;20307&quot; value=&quot;263&quot;/&gt;&lt;/object&gt;&lt;object type=&quot;3&quot; unique_id=&quot;10030&quot;&gt;&lt;property id=&quot;20148&quot; value=&quot;5&quot;/&gt;&lt;property id=&quot;20300&quot; value=&quot;Slide 4&quot;/&gt;&lt;property id=&quot;20307&quot; value=&quot;260&quot;/&gt;&lt;/object&gt;&lt;object type=&quot;3&quot; unique_id=&quot;10031&quot;&gt;&lt;property id=&quot;20148&quot; value=&quot;5&quot;/&gt;&lt;property id=&quot;20300&quot; value=&quot;Slide 5&quot;/&gt;&lt;property id=&quot;20307&quot; value=&quot;267&quot;/&gt;&lt;/object&gt;&lt;object type=&quot;3&quot; unique_id=&quot;10032&quot;&gt;&lt;property id=&quot;20148&quot; value=&quot;5&quot;/&gt;&lt;property id=&quot;20300&quot; value=&quot;Slide 6&quot;/&gt;&lt;property id=&quot;20307&quot; value=&quot;259&quot;/&gt;&lt;/object&gt;&lt;object type=&quot;3&quot; unique_id=&quot;10073&quot;&gt;&lt;property id=&quot;20148&quot; value=&quot;5&quot;/&gt;&lt;property id=&quot;20300&quot; value=&quot;Slide 7&quot;/&gt;&lt;property id=&quot;20307&quot; value=&quot;271&quot;/&gt;&lt;/object&gt;&lt;object type=&quot;3&quot; unique_id=&quot;10074&quot;&gt;&lt;property id=&quot;20148&quot; value=&quot;5&quot;/&gt;&lt;property id=&quot;20300&quot; value=&quot;Slide 8&quot;/&gt;&lt;property id=&quot;20307&quot; value=&quot;270&quot;/&gt;&lt;/object&gt;&lt;/object&gt;&lt;object type=&quot;8&quot; unique_id=&quot;1004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83</Words>
  <Application>Microsoft Office PowerPoint</Application>
  <PresentationFormat>On-screen Show (4:3)</PresentationFormat>
  <Paragraphs>34</Paragraphs>
  <Slides>6</Slides>
  <Notes>0</Notes>
  <HiddenSlides>0</HiddenSlides>
  <MMClips>3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58</cp:revision>
  <dcterms:created xsi:type="dcterms:W3CDTF">2016-12-03T11:50:26Z</dcterms:created>
  <dcterms:modified xsi:type="dcterms:W3CDTF">2016-12-09T12:01:17Z</dcterms:modified>
</cp:coreProperties>
</file>